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76" r:id="rId5"/>
    <p:sldId id="285" r:id="rId6"/>
    <p:sldId id="324" r:id="rId7"/>
    <p:sldId id="325" r:id="rId8"/>
    <p:sldId id="286" r:id="rId9"/>
    <p:sldId id="326" r:id="rId10"/>
    <p:sldId id="327" r:id="rId11"/>
    <p:sldId id="328" r:id="rId12"/>
    <p:sldId id="329" r:id="rId13"/>
    <p:sldId id="323" r:id="rId14"/>
    <p:sldId id="337" r:id="rId15"/>
    <p:sldId id="336" r:id="rId16"/>
    <p:sldId id="330" r:id="rId17"/>
    <p:sldId id="331" r:id="rId18"/>
    <p:sldId id="332" r:id="rId19"/>
    <p:sldId id="339" r:id="rId20"/>
    <p:sldId id="338" r:id="rId21"/>
    <p:sldId id="333" r:id="rId22"/>
    <p:sldId id="334" r:id="rId23"/>
    <p:sldId id="335" r:id="rId24"/>
    <p:sldId id="263" r:id="rId25"/>
    <p:sldId id="315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8287" autoAdjust="0"/>
  </p:normalViewPr>
  <p:slideViewPr>
    <p:cSldViewPr snapToGrid="0">
      <p:cViewPr varScale="1">
        <p:scale>
          <a:sx n="60" d="100"/>
          <a:sy n="60" d="100"/>
        </p:scale>
        <p:origin x="-47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C4E6-10A3-45C2-A7A0-05DCCEECFB94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0601-1078-42CD-8890-B86A05A8DD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67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8AD43-799E-4242-B56F-A1B9881F523E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9BB2-2DAF-490F-903C-027FB4646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83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2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以及箭頭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5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以及箭頭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5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以及箭頭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52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504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52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9BB2-2DAF-490F-903C-027FB4646E9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42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以及箭頭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5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以及箭頭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5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圖和搭配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以及箭頭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B557-278F-4F2C-8F8E-4AB21469586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5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80A-AF52-4233-9901-C0825E9729C6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63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2EBA-2736-4DFA-8E3D-9F1765E24449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64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0CA1-445B-49D1-BBC7-759EAD8908D5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6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8DE-215C-4AE0-92F2-5816771E06B0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80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AF76-0D58-47D8-9310-66EDF240C4CE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14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396B-E8A4-4C1A-973B-44AFD73F6CA4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11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B10-DA9D-4CE6-9069-5FFCE684C83C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32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A0BB-A3EE-46F3-A644-B78429D10AA6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89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83C6-1FE4-4312-8162-76AAF5E3E267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C50E-98B2-4B18-B1C7-114E2786BA69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43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573-37D1-42A1-B162-5164E90856D7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4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8723-0D05-4B02-9D15-A614F9F11B02}" type="datetime1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B8DF-A8B5-4D43-8577-E354D3F68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2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488731" y="851337"/>
            <a:ext cx="11240814" cy="30269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學習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歷程系統</a:t>
            </a:r>
            <a:r>
              <a:rPr kumimoji="1" lang="zh-TW" altLang="en-US" sz="4000" dirty="0" smtClean="0">
                <a:latin typeface="Heiti TC Light" charset="-120"/>
                <a:ea typeface="Heiti TC Light" charset="-120"/>
                <a:cs typeface="Heiti TC Light" charset="-120"/>
              </a:rPr>
              <a:t/>
            </a:r>
            <a:br>
              <a:rPr kumimoji="1" lang="zh-TW" altLang="en-US" sz="4000" dirty="0" smtClean="0">
                <a:latin typeface="Heiti TC Light" charset="-120"/>
                <a:ea typeface="Heiti TC Light" charset="-120"/>
                <a:cs typeface="Heiti TC Light" charset="-120"/>
              </a:rPr>
            </a:br>
            <a:r>
              <a:rPr kumimoji="1" lang="en-US" altLang="zh-TW" sz="3200" dirty="0">
                <a:latin typeface="Times New Roman" charset="0"/>
                <a:ea typeface="Times New Roman" charset="0"/>
                <a:cs typeface="Times New Roman" charset="0"/>
              </a:rPr>
              <a:t>Learning process system</a:t>
            </a:r>
            <a:endParaRPr kumimoji="1" lang="zh-TW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報 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告 者：邱建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郡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【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嘉登資訊科技有限公司負責人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】</a:t>
            </a:r>
            <a:endParaRPr kumimoji="1"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6231" y="557624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報告日期：</a:t>
            </a:r>
            <a:r>
              <a:rPr kumimoji="1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2017.11.29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9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"/>
    </mc:Choice>
    <mc:Fallback xmlns="">
      <p:transition spd="slow" advTm="27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274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733675" cy="4351338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座右銘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封面照片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浮水印與底圖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欄位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樣式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順序與顯示設定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40" y="1414066"/>
            <a:ext cx="8268373" cy="46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274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733675" cy="4351338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座右銘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封面照片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浮水印與底圖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欄位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樣式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順序與顯示設定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74" y="1389915"/>
            <a:ext cx="8273140" cy="47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274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733675" cy="4351338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座右銘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封面照片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浮水印與底圖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欄位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樣式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順序與顯示設定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b="1" smtClean="0">
                <a:solidFill>
                  <a:srgbClr val="FF0000"/>
                </a:solidFill>
              </a:rPr>
              <a:t>12</a:t>
            </a:fld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72" y="1379680"/>
            <a:ext cx="8679216" cy="48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190750" cy="4351338"/>
          </a:xfrm>
        </p:spPr>
        <p:txBody>
          <a:bodyPr/>
          <a:lstStyle/>
          <a:p>
            <a:r>
              <a:rPr lang="zh-TW" altLang="en-US" dirty="0" smtClean="0"/>
              <a:t>基本資料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更改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印表</a:t>
            </a:r>
            <a:endParaRPr lang="en-US" altLang="zh-TW" dirty="0" smtClean="0"/>
          </a:p>
          <a:p>
            <a:pPr lvl="1"/>
            <a:r>
              <a:rPr lang="zh-TW" altLang="en-US" dirty="0"/>
              <a:t>更改密碼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6" y="1449944"/>
            <a:ext cx="8874207" cy="48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819400" cy="4351338"/>
          </a:xfrm>
        </p:spPr>
        <p:txBody>
          <a:bodyPr/>
          <a:lstStyle/>
          <a:p>
            <a:r>
              <a:rPr lang="zh-TW" altLang="en-US" dirty="0" smtClean="0"/>
              <a:t>文件輸出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</a:t>
            </a:r>
            <a:r>
              <a:rPr lang="zh-TW" altLang="en-US" dirty="0" smtClean="0"/>
              <a:t>印表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</a:t>
            </a:r>
            <a:r>
              <a:rPr lang="zh-TW" altLang="en-US" dirty="0" smtClean="0"/>
              <a:t>打勾按鍵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3.PDF</a:t>
            </a:r>
            <a:r>
              <a:rPr lang="zh-TW" altLang="en-US" dirty="0" smtClean="0"/>
              <a:t>文件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4.</a:t>
            </a:r>
            <a:r>
              <a:rPr lang="zh-TW" altLang="en-US" dirty="0" smtClean="0"/>
              <a:t>離開</a:t>
            </a:r>
            <a:r>
              <a:rPr lang="zh-TW" altLang="en-US" dirty="0"/>
              <a:t>按鍵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8420" r="-294" b="28805"/>
          <a:stretch/>
        </p:blipFill>
        <p:spPr>
          <a:xfrm>
            <a:off x="3380873" y="1233376"/>
            <a:ext cx="8181474" cy="17042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56"/>
          <a:stretch/>
        </p:blipFill>
        <p:spPr>
          <a:xfrm>
            <a:off x="6257585" y="2636558"/>
            <a:ext cx="5304762" cy="16369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2" y="4018234"/>
            <a:ext cx="8361948" cy="2431898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4054641" y="1780033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  <p:sp>
        <p:nvSpPr>
          <p:cNvPr id="12" name="橢圓 11"/>
          <p:cNvSpPr/>
          <p:nvPr/>
        </p:nvSpPr>
        <p:spPr>
          <a:xfrm>
            <a:off x="9300409" y="3026753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/>
              <a:t>2</a:t>
            </a:r>
            <a:endParaRPr lang="zh-TW" altLang="en-US" sz="3200" b="1" dirty="0"/>
          </a:p>
        </p:txBody>
      </p:sp>
      <p:sp>
        <p:nvSpPr>
          <p:cNvPr id="13" name="橢圓 12"/>
          <p:cNvSpPr/>
          <p:nvPr/>
        </p:nvSpPr>
        <p:spPr>
          <a:xfrm>
            <a:off x="1696452" y="4623496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4</a:t>
            </a:r>
            <a:endParaRPr lang="zh-TW" altLang="en-US" sz="3200" b="1" dirty="0"/>
          </a:p>
        </p:txBody>
      </p:sp>
      <p:sp>
        <p:nvSpPr>
          <p:cNvPr id="14" name="橢圓 13"/>
          <p:cNvSpPr/>
          <p:nvPr/>
        </p:nvSpPr>
        <p:spPr>
          <a:xfrm>
            <a:off x="6057896" y="5239836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3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8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699084" cy="4351338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個人密碼變更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更改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密碼輸入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兩次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儲存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63" y="1449944"/>
            <a:ext cx="8157410" cy="4818508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3681663" y="2381612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  <p:sp>
        <p:nvSpPr>
          <p:cNvPr id="8" name="橢圓 7"/>
          <p:cNvSpPr/>
          <p:nvPr/>
        </p:nvSpPr>
        <p:spPr>
          <a:xfrm>
            <a:off x="10559715" y="4314686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2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8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190750" cy="435133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中文自傳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/>
              <a:t>英文自傳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0"/>
          <a:stretch/>
        </p:blipFill>
        <p:spPr>
          <a:xfrm>
            <a:off x="2984479" y="1341661"/>
            <a:ext cx="8319461" cy="31100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60" y="4617340"/>
            <a:ext cx="4512899" cy="881091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flipV="1">
            <a:off x="4078705" y="5293895"/>
            <a:ext cx="0" cy="493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14" idx="0"/>
          </p:cNvCxnSpPr>
          <p:nvPr/>
        </p:nvCxnSpPr>
        <p:spPr>
          <a:xfrm flipV="1">
            <a:off x="5435152" y="5251784"/>
            <a:ext cx="252663" cy="288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6372726" y="5251784"/>
            <a:ext cx="0" cy="493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 flipV="1">
            <a:off x="7140198" y="5237748"/>
            <a:ext cx="170989" cy="493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3663615" y="5540542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更改</a:t>
            </a:r>
          </a:p>
        </p:txBody>
      </p:sp>
      <p:sp>
        <p:nvSpPr>
          <p:cNvPr id="14" name="橢圓 13"/>
          <p:cNvSpPr/>
          <p:nvPr/>
        </p:nvSpPr>
        <p:spPr>
          <a:xfrm>
            <a:off x="5020062" y="5540541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儲存</a:t>
            </a:r>
            <a:endParaRPr lang="zh-TW" altLang="en-US" b="1" dirty="0"/>
          </a:p>
        </p:txBody>
      </p:sp>
      <p:sp>
        <p:nvSpPr>
          <p:cNvPr id="15" name="橢圓 14"/>
          <p:cNvSpPr/>
          <p:nvPr/>
        </p:nvSpPr>
        <p:spPr>
          <a:xfrm>
            <a:off x="5957636" y="5556584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取消</a:t>
            </a:r>
            <a:endParaRPr lang="zh-TW" altLang="en-US" b="1" dirty="0"/>
          </a:p>
        </p:txBody>
      </p:sp>
      <p:sp>
        <p:nvSpPr>
          <p:cNvPr id="17" name="橢圓 16"/>
          <p:cNvSpPr/>
          <p:nvPr/>
        </p:nvSpPr>
        <p:spPr>
          <a:xfrm>
            <a:off x="6896098" y="5556584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更新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468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190750" cy="435133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短程目標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/>
              <a:t>中程目標</a:t>
            </a:r>
            <a:endParaRPr lang="en-US" altLang="zh-TW" b="1" dirty="0" smtClean="0"/>
          </a:p>
          <a:p>
            <a:r>
              <a:rPr lang="zh-TW" altLang="en-US" b="1" dirty="0"/>
              <a:t>長程目標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81" y="1341660"/>
            <a:ext cx="8888182" cy="4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社團</a:t>
            </a:r>
            <a:r>
              <a:rPr lang="zh-TW" altLang="en-US" b="1" dirty="0" smtClean="0">
                <a:solidFill>
                  <a:srgbClr val="FF0000"/>
                </a:solidFill>
              </a:rPr>
              <a:t>經驗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b="1" dirty="0" smtClean="0"/>
              <a:t>1.</a:t>
            </a:r>
            <a:r>
              <a:rPr lang="zh-TW" altLang="en-US" b="1" dirty="0" smtClean="0"/>
              <a:t>多筆資料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2.</a:t>
            </a:r>
            <a:r>
              <a:rPr lang="zh-TW" altLang="en-US" b="1" dirty="0" smtClean="0"/>
              <a:t>編輯按鍵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3.</a:t>
            </a:r>
            <a:r>
              <a:rPr lang="zh-TW" altLang="en-US" b="1" dirty="0" smtClean="0"/>
              <a:t>檔案上傳</a:t>
            </a:r>
            <a:endParaRPr lang="en-US" altLang="zh-TW" b="1" dirty="0" smtClean="0"/>
          </a:p>
          <a:p>
            <a:r>
              <a:rPr lang="zh-TW" altLang="en-US" b="1" dirty="0"/>
              <a:t>專業</a:t>
            </a:r>
            <a:r>
              <a:rPr lang="zh-TW" altLang="en-US" b="1" dirty="0" smtClean="0"/>
              <a:t>證照</a:t>
            </a:r>
            <a:endParaRPr lang="en-US" altLang="zh-TW" b="1" dirty="0" smtClean="0"/>
          </a:p>
          <a:p>
            <a:r>
              <a:rPr lang="zh-TW" altLang="en-US" b="1" dirty="0"/>
              <a:t>服務學習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b="5840"/>
          <a:stretch/>
        </p:blipFill>
        <p:spPr>
          <a:xfrm>
            <a:off x="4656220" y="1041950"/>
            <a:ext cx="6990347" cy="3982455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4926931" y="3213651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  <p:sp>
        <p:nvSpPr>
          <p:cNvPr id="16" name="橢圓 15"/>
          <p:cNvSpPr/>
          <p:nvPr/>
        </p:nvSpPr>
        <p:spPr>
          <a:xfrm>
            <a:off x="8410074" y="901728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  <p:sp>
        <p:nvSpPr>
          <p:cNvPr id="17" name="橢圓 16"/>
          <p:cNvSpPr/>
          <p:nvPr/>
        </p:nvSpPr>
        <p:spPr>
          <a:xfrm>
            <a:off x="10635916" y="1758253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16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編輯按鍵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b="1" dirty="0"/>
              <a:t>資料</a:t>
            </a:r>
            <a:r>
              <a:rPr lang="zh-TW" altLang="en-US" b="1" dirty="0" smtClean="0"/>
              <a:t>新增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存檔時自動編號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r>
              <a:rPr lang="zh-TW" altLang="en-US" b="1" dirty="0" smtClean="0"/>
              <a:t>公開選項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單筆資料設定公開與否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r>
              <a:rPr lang="zh-TW" altLang="en-US" b="1" dirty="0" smtClean="0"/>
              <a:t>檔案上傳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獨立處理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系統限制每人上傳大小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b="5840"/>
          <a:stretch/>
        </p:blipFill>
        <p:spPr>
          <a:xfrm>
            <a:off x="4656220" y="1041950"/>
            <a:ext cx="6990347" cy="3982455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4926931" y="3213651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  <p:sp>
        <p:nvSpPr>
          <p:cNvPr id="16" name="橢圓 15"/>
          <p:cNvSpPr/>
          <p:nvPr/>
        </p:nvSpPr>
        <p:spPr>
          <a:xfrm>
            <a:off x="8410074" y="901728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  <p:sp>
        <p:nvSpPr>
          <p:cNvPr id="17" name="橢圓 16"/>
          <p:cNvSpPr/>
          <p:nvPr/>
        </p:nvSpPr>
        <p:spPr>
          <a:xfrm>
            <a:off x="10635916" y="1758253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1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08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107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學習歷程系統登入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瀏覽器可用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Chrome,Firfox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不支援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IE 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資料準備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身分證號與密碼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界面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樣式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展示資料設定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輸入實際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1709405" y="33790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endParaRPr kumimoji="1" lang="zh-TW" altLang="en-US" sz="28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2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190750" cy="4351338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社團</a:t>
            </a:r>
            <a:r>
              <a:rPr lang="zh-TW" altLang="en-US" b="1" dirty="0" smtClean="0">
                <a:solidFill>
                  <a:srgbClr val="FF0000"/>
                </a:solidFill>
              </a:rPr>
              <a:t>經驗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b="5840"/>
          <a:stretch/>
        </p:blipFill>
        <p:spPr>
          <a:xfrm>
            <a:off x="3315240" y="1041950"/>
            <a:ext cx="8331328" cy="39824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85" y="4567409"/>
            <a:ext cx="4831102" cy="913992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4189882" y="5581787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更改</a:t>
            </a:r>
          </a:p>
        </p:txBody>
      </p:sp>
      <p:sp>
        <p:nvSpPr>
          <p:cNvPr id="10" name="橢圓 9"/>
          <p:cNvSpPr/>
          <p:nvPr/>
        </p:nvSpPr>
        <p:spPr>
          <a:xfrm>
            <a:off x="5850240" y="5581787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儲存</a:t>
            </a:r>
            <a:endParaRPr lang="zh-TW" altLang="en-US" b="1" dirty="0"/>
          </a:p>
        </p:txBody>
      </p:sp>
      <p:sp>
        <p:nvSpPr>
          <p:cNvPr id="11" name="橢圓 10"/>
          <p:cNvSpPr/>
          <p:nvPr/>
        </p:nvSpPr>
        <p:spPr>
          <a:xfrm>
            <a:off x="6680419" y="5581787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取消</a:t>
            </a:r>
            <a:endParaRPr lang="zh-TW" altLang="en-US" b="1" dirty="0"/>
          </a:p>
        </p:txBody>
      </p:sp>
      <p:sp>
        <p:nvSpPr>
          <p:cNvPr id="12" name="橢圓 11"/>
          <p:cNvSpPr/>
          <p:nvPr/>
        </p:nvSpPr>
        <p:spPr>
          <a:xfrm>
            <a:off x="7543008" y="5581787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更新</a:t>
            </a:r>
            <a:endParaRPr lang="zh-TW" altLang="en-US" b="1" dirty="0"/>
          </a:p>
        </p:txBody>
      </p:sp>
      <p:sp>
        <p:nvSpPr>
          <p:cNvPr id="13" name="橢圓 12"/>
          <p:cNvSpPr/>
          <p:nvPr/>
        </p:nvSpPr>
        <p:spPr>
          <a:xfrm>
            <a:off x="3315239" y="5581787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新增</a:t>
            </a:r>
            <a:endParaRPr lang="zh-TW" altLang="en-US" b="1" dirty="0"/>
          </a:p>
        </p:txBody>
      </p:sp>
      <p:sp>
        <p:nvSpPr>
          <p:cNvPr id="14" name="橢圓 13"/>
          <p:cNvSpPr/>
          <p:nvPr/>
        </p:nvSpPr>
        <p:spPr>
          <a:xfrm>
            <a:off x="5020060" y="5581787"/>
            <a:ext cx="830179" cy="85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刪除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150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660904" cy="435133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歷年</a:t>
            </a:r>
            <a:r>
              <a:rPr lang="zh-TW" altLang="en-US" b="1" dirty="0" smtClean="0">
                <a:solidFill>
                  <a:srgbClr val="FF0000"/>
                </a:solidFill>
              </a:rPr>
              <a:t>成績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sz="2000" dirty="0"/>
              <a:t>1.</a:t>
            </a:r>
            <a:r>
              <a:rPr lang="zh-TW" altLang="en-US" sz="2000" dirty="0"/>
              <a:t>學期科目成績</a:t>
            </a:r>
          </a:p>
          <a:p>
            <a:pPr lvl="1"/>
            <a:r>
              <a:rPr lang="en-US" altLang="zh-TW" sz="2000" dirty="0"/>
              <a:t>2.</a:t>
            </a:r>
            <a:r>
              <a:rPr lang="zh-TW" altLang="en-US" sz="2000" dirty="0"/>
              <a:t>學期補修成績</a:t>
            </a:r>
          </a:p>
          <a:p>
            <a:pPr lvl="1"/>
            <a:r>
              <a:rPr lang="en-US" altLang="zh-TW" sz="2000" dirty="0"/>
              <a:t>3.</a:t>
            </a:r>
            <a:r>
              <a:rPr lang="zh-TW" altLang="en-US" sz="2000" dirty="0"/>
              <a:t>學期重修成績</a:t>
            </a:r>
          </a:p>
          <a:p>
            <a:pPr lvl="1"/>
            <a:r>
              <a:rPr lang="en-US" altLang="zh-TW" sz="2000" dirty="0"/>
              <a:t>4.</a:t>
            </a:r>
            <a:r>
              <a:rPr lang="zh-TW" altLang="en-US" sz="2000" dirty="0"/>
              <a:t>學期定期考成績</a:t>
            </a:r>
          </a:p>
          <a:p>
            <a:pPr lvl="1"/>
            <a:r>
              <a:rPr lang="en-US" altLang="zh-TW" sz="2000" dirty="0"/>
              <a:t>5.</a:t>
            </a:r>
            <a:r>
              <a:rPr lang="zh-TW" altLang="en-US" sz="2000" dirty="0"/>
              <a:t>學期缺勤紀錄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84" y="1359567"/>
            <a:ext cx="7632869" cy="44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190750" cy="4351338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參訪</a:t>
            </a:r>
            <a:r>
              <a:rPr lang="zh-TW" altLang="en-US" b="1" dirty="0" smtClean="0">
                <a:solidFill>
                  <a:srgbClr val="FF0000"/>
                </a:solidFill>
              </a:rPr>
              <a:t>學習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/>
              <a:t>產業</a:t>
            </a:r>
            <a:r>
              <a:rPr lang="zh-TW" altLang="en-US" b="1" dirty="0" smtClean="0"/>
              <a:t>實習</a:t>
            </a:r>
            <a:endParaRPr lang="en-US" altLang="zh-TW" b="1" dirty="0" smtClean="0"/>
          </a:p>
          <a:p>
            <a:r>
              <a:rPr lang="zh-TW" altLang="en-US" b="1" dirty="0"/>
              <a:t>語言</a:t>
            </a:r>
            <a:r>
              <a:rPr lang="zh-TW" altLang="en-US" b="1" dirty="0" smtClean="0"/>
              <a:t>學習</a:t>
            </a:r>
            <a:endParaRPr lang="en-US" altLang="zh-TW" b="1" dirty="0" smtClean="0"/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90" y="1329629"/>
            <a:ext cx="8456031" cy="49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8200" y="1825625"/>
            <a:ext cx="2190750" cy="4351338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競賽</a:t>
            </a:r>
            <a:r>
              <a:rPr lang="zh-TW" altLang="en-US" b="1" dirty="0" smtClean="0">
                <a:solidFill>
                  <a:srgbClr val="FF0000"/>
                </a:solidFill>
              </a:rPr>
              <a:t>紀錄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/>
              <a:t>個人</a:t>
            </a:r>
            <a:r>
              <a:rPr lang="zh-TW" altLang="en-US" b="1" dirty="0" smtClean="0"/>
              <a:t>作品</a:t>
            </a:r>
            <a:endParaRPr lang="en-US" altLang="zh-TW" b="1" dirty="0" smtClean="0"/>
          </a:p>
          <a:p>
            <a:r>
              <a:rPr lang="zh-TW" altLang="en-US" b="1" dirty="0"/>
              <a:t>專題</a:t>
            </a:r>
            <a:r>
              <a:rPr lang="zh-TW" altLang="en-US" b="1" dirty="0" smtClean="0"/>
              <a:t>研究</a:t>
            </a:r>
            <a:endParaRPr lang="en-US" altLang="zh-TW" b="1" dirty="0" smtClean="0"/>
          </a:p>
          <a:p>
            <a:r>
              <a:rPr lang="zh-TW" altLang="en-US" b="1" dirty="0"/>
              <a:t>優良</a:t>
            </a:r>
            <a:r>
              <a:rPr lang="zh-TW" altLang="en-US" b="1" dirty="0" smtClean="0"/>
              <a:t>事蹟</a:t>
            </a:r>
            <a:endParaRPr lang="en-US" altLang="zh-TW" b="1" dirty="0" smtClean="0"/>
          </a:p>
          <a:p>
            <a:r>
              <a:rPr lang="zh-TW" altLang="en-US" b="1" dirty="0"/>
              <a:t>學習反思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68" y="1389787"/>
            <a:ext cx="8185484" cy="48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 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研究實踐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5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50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學習歷程系統登入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3"/>
          <a:stretch/>
        </p:blipFill>
        <p:spPr>
          <a:xfrm>
            <a:off x="1651005" y="1448515"/>
            <a:ext cx="10058400" cy="47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0812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歷程帳號資料準備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757361"/>
            <a:ext cx="9029700" cy="447275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71550" y="1757361"/>
            <a:ext cx="288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登入帳號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登入密碼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82B8DF-A8B5-4D43-8577-E354D3F68D2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9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2" y="1464073"/>
            <a:ext cx="8777287" cy="4302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546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學習歷程資料瀏覽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890838" cy="30607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右側選單。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我的學習歷程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959074" y="6283655"/>
            <a:ext cx="2743200" cy="365125"/>
          </a:xfrm>
        </p:spPr>
        <p:txBody>
          <a:bodyPr/>
          <a:lstStyle/>
          <a:p>
            <a:fld id="{9182B8DF-A8B5-4D43-8577-E354D3F68D2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24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2" y="1464073"/>
            <a:ext cx="8777287" cy="4302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546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學習歷程資料瀏覽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890838" cy="30607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右側選單。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我的學習歷程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編輯個人資料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959074" y="6283655"/>
            <a:ext cx="2743200" cy="365125"/>
          </a:xfrm>
        </p:spPr>
        <p:txBody>
          <a:bodyPr/>
          <a:lstStyle/>
          <a:p>
            <a:fld id="{9182B8DF-A8B5-4D43-8577-E354D3F68D2C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6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274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733675" cy="4351338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背景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座右銘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封面照片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浮水印與底圖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欄位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樣式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順序與顯示設定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03" y="1738042"/>
            <a:ext cx="8535072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274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733675" cy="4351338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座右銘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封面照片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浮水印與底圖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欄位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樣式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順序與顯示設定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83" y="1985795"/>
            <a:ext cx="8144555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274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編輯界面樣式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2733675" cy="4351338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座右銘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封面照片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浮水印與底圖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欄位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樣式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順序與顯示設定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0" y="123337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8DF-A8B5-4D43-8577-E354D3F68D2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15" y="1376251"/>
            <a:ext cx="7982636" cy="50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41811</TotalTime>
  <Words>520</Words>
  <Application>Microsoft Office PowerPoint</Application>
  <PresentationFormat>自訂</PresentationFormat>
  <Paragraphs>226</Paragraphs>
  <Slides>25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大綱</vt:lpstr>
      <vt:lpstr>學習歷程系統登入</vt:lpstr>
      <vt:lpstr>歷程帳號資料準備</vt:lpstr>
      <vt:lpstr>學習歷程資料瀏覽</vt:lpstr>
      <vt:lpstr>學習歷程資料瀏覽</vt:lpstr>
      <vt:lpstr>編輯界面樣式</vt:lpstr>
      <vt:lpstr>編輯界面樣式</vt:lpstr>
      <vt:lpstr>編輯界面樣式</vt:lpstr>
      <vt:lpstr>編輯界面樣式</vt:lpstr>
      <vt:lpstr>編輯界面樣式</vt:lpstr>
      <vt:lpstr>編輯界面樣式</vt:lpstr>
      <vt:lpstr>編輯個人資料</vt:lpstr>
      <vt:lpstr>編輯個人資料</vt:lpstr>
      <vt:lpstr>編輯個人資料</vt:lpstr>
      <vt:lpstr>編輯個人資料</vt:lpstr>
      <vt:lpstr>編輯個人資料</vt:lpstr>
      <vt:lpstr>編輯個人資料</vt:lpstr>
      <vt:lpstr>編輯個人資料</vt:lpstr>
      <vt:lpstr>編輯個人資料</vt:lpstr>
      <vt:lpstr>編輯個人資料</vt:lpstr>
      <vt:lpstr>編輯個人資料</vt:lpstr>
      <vt:lpstr>編輯個人資料</vt:lpstr>
      <vt:lpstr>結 論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蔡柏鑫</dc:creator>
  <cp:lastModifiedBy>user</cp:lastModifiedBy>
  <cp:revision>388</cp:revision>
  <dcterms:created xsi:type="dcterms:W3CDTF">2017-03-03T02:36:57Z</dcterms:created>
  <dcterms:modified xsi:type="dcterms:W3CDTF">2017-11-20T01:35:09Z</dcterms:modified>
</cp:coreProperties>
</file>