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261" r:id="rId4"/>
    <p:sldId id="276" r:id="rId5"/>
    <p:sldId id="285" r:id="rId6"/>
    <p:sldId id="324" r:id="rId7"/>
    <p:sldId id="325" r:id="rId8"/>
    <p:sldId id="286" r:id="rId9"/>
    <p:sldId id="326" r:id="rId10"/>
    <p:sldId id="327" r:id="rId11"/>
    <p:sldId id="328" r:id="rId12"/>
    <p:sldId id="329" r:id="rId13"/>
    <p:sldId id="323" r:id="rId14"/>
    <p:sldId id="337" r:id="rId15"/>
    <p:sldId id="336" r:id="rId16"/>
    <p:sldId id="330" r:id="rId17"/>
    <p:sldId id="331" r:id="rId18"/>
    <p:sldId id="332" r:id="rId19"/>
    <p:sldId id="339" r:id="rId20"/>
    <p:sldId id="338" r:id="rId21"/>
    <p:sldId id="333" r:id="rId22"/>
    <p:sldId id="334" r:id="rId23"/>
    <p:sldId id="335" r:id="rId24"/>
    <p:sldId id="263" r:id="rId25"/>
    <p:sldId id="315" r:id="rId2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5" autoAdjust="0"/>
    <p:restoredTop sz="88287" autoAdjust="0"/>
  </p:normalViewPr>
  <p:slideViewPr>
    <p:cSldViewPr snapToGrid="0">
      <p:cViewPr varScale="1">
        <p:scale>
          <a:sx n="60" d="100"/>
          <a:sy n="60" d="100"/>
        </p:scale>
        <p:origin x="-470" y="-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9FC4E6-10A3-45C2-A7A0-05DCCEECFB94}" type="datetimeFigureOut">
              <a:rPr lang="zh-TW" altLang="en-US" smtClean="0"/>
              <a:t>2017/11/20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950601-1078-42CD-8890-B86A05A8DD0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867385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48AD43-799E-4242-B56F-A1B9881F523E}" type="datetimeFigureOut">
              <a:rPr lang="zh-TW" altLang="en-US" smtClean="0"/>
              <a:t>2017/11/20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89BB2-2DAF-490F-903C-027FB4646E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6832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89BB2-2DAF-490F-903C-027FB4646E98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4289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圖和搭配</a:t>
            </a:r>
            <a:endParaRPr kumimoji="1" lang="en-US" altLang="zh-TW" dirty="0" smtClean="0"/>
          </a:p>
          <a:p>
            <a:endParaRPr kumimoji="1" lang="en-US" altLang="zh-TW" dirty="0" smtClean="0"/>
          </a:p>
          <a:p>
            <a:r>
              <a:rPr kumimoji="1" lang="zh-TW" altLang="en-US" dirty="0" smtClean="0"/>
              <a:t>以及箭頭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3B557-278F-4F2C-8F8E-4AB214695860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78528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圖和搭配</a:t>
            </a:r>
            <a:endParaRPr kumimoji="1" lang="en-US" altLang="zh-TW" dirty="0" smtClean="0"/>
          </a:p>
          <a:p>
            <a:endParaRPr kumimoji="1" lang="en-US" altLang="zh-TW" dirty="0" smtClean="0"/>
          </a:p>
          <a:p>
            <a:r>
              <a:rPr kumimoji="1" lang="zh-TW" altLang="en-US" dirty="0" smtClean="0"/>
              <a:t>以及箭頭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3B557-278F-4F2C-8F8E-4AB214695860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78528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圖和搭配</a:t>
            </a:r>
            <a:endParaRPr kumimoji="1" lang="en-US" altLang="zh-TW" dirty="0" smtClean="0"/>
          </a:p>
          <a:p>
            <a:endParaRPr kumimoji="1" lang="en-US" altLang="zh-TW" dirty="0" smtClean="0"/>
          </a:p>
          <a:p>
            <a:r>
              <a:rPr kumimoji="1" lang="zh-TW" altLang="en-US" dirty="0" smtClean="0"/>
              <a:t>以及箭頭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3B557-278F-4F2C-8F8E-4AB214695860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78528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89BB2-2DAF-490F-903C-027FB4646E98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67814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89BB2-2DAF-490F-903C-027FB4646E98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67814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89BB2-2DAF-490F-903C-027FB4646E98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67814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89BB2-2DAF-490F-903C-027FB4646E98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67814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89BB2-2DAF-490F-903C-027FB4646E98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67814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89BB2-2DAF-490F-903C-027FB4646E98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67814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89BB2-2DAF-490F-903C-027FB4646E98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6781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89BB2-2DAF-490F-903C-027FB4646E98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65047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89BB2-2DAF-490F-903C-027FB4646E98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67814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89BB2-2DAF-490F-903C-027FB4646E98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67814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89BB2-2DAF-490F-903C-027FB4646E98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67814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89BB2-2DAF-490F-903C-027FB4646E98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6781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89BB2-2DAF-490F-903C-027FB4646E98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2521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200" b="1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200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89BB2-2DAF-490F-903C-027FB4646E98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54299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圖和搭配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3B557-278F-4F2C-8F8E-4AB214695860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4436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圖和搭配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3B557-278F-4F2C-8F8E-4AB214695860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4436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圖和搭配</a:t>
            </a:r>
            <a:endParaRPr kumimoji="1" lang="en-US" altLang="zh-TW" dirty="0" smtClean="0"/>
          </a:p>
          <a:p>
            <a:endParaRPr kumimoji="1" lang="en-US" altLang="zh-TW" dirty="0" smtClean="0"/>
          </a:p>
          <a:p>
            <a:r>
              <a:rPr kumimoji="1" lang="zh-TW" altLang="en-US" dirty="0" smtClean="0"/>
              <a:t>以及箭頭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3B557-278F-4F2C-8F8E-4AB214695860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7852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圖和搭配</a:t>
            </a:r>
            <a:endParaRPr kumimoji="1" lang="en-US" altLang="zh-TW" dirty="0" smtClean="0"/>
          </a:p>
          <a:p>
            <a:endParaRPr kumimoji="1" lang="en-US" altLang="zh-TW" dirty="0" smtClean="0"/>
          </a:p>
          <a:p>
            <a:r>
              <a:rPr kumimoji="1" lang="zh-TW" altLang="en-US" dirty="0" smtClean="0"/>
              <a:t>以及箭頭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3B557-278F-4F2C-8F8E-4AB214695860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78528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圖和搭配</a:t>
            </a:r>
            <a:endParaRPr kumimoji="1" lang="en-US" altLang="zh-TW" dirty="0" smtClean="0"/>
          </a:p>
          <a:p>
            <a:endParaRPr kumimoji="1" lang="en-US" altLang="zh-TW" dirty="0" smtClean="0"/>
          </a:p>
          <a:p>
            <a:r>
              <a:rPr kumimoji="1" lang="zh-TW" altLang="en-US" dirty="0" smtClean="0"/>
              <a:t>以及箭頭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3B557-278F-4F2C-8F8E-4AB214695860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7852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7A80A-AF52-4233-9901-C0825E9729C6}" type="datetime1">
              <a:rPr lang="zh-TW" altLang="en-US" smtClean="0"/>
              <a:t>2017/11/20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B8DF-A8B5-4D43-8577-E354D3F68D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5637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62EBA-2736-4DFA-8E3D-9F1765E24449}" type="datetime1">
              <a:rPr lang="zh-TW" altLang="en-US" smtClean="0"/>
              <a:t>2017/11/20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B8DF-A8B5-4D43-8577-E354D3F68D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664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70CA1-445B-49D1-BBC7-759EAD8908D5}" type="datetime1">
              <a:rPr lang="zh-TW" altLang="en-US" smtClean="0"/>
              <a:t>2017/11/20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B8DF-A8B5-4D43-8577-E354D3F68D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4645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18DE-215C-4AE0-92F2-5816771E06B0}" type="datetime1">
              <a:rPr lang="zh-TW" altLang="en-US" smtClean="0"/>
              <a:t>2017/11/20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B8DF-A8B5-4D43-8577-E354D3F68D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8807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6AF76-0D58-47D8-9310-66EDF240C4CE}" type="datetime1">
              <a:rPr lang="zh-TW" altLang="en-US" smtClean="0"/>
              <a:t>2017/11/20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B8DF-A8B5-4D43-8577-E354D3F68D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9142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396B-E8A4-4C1A-973B-44AFD73F6CA4}" type="datetime1">
              <a:rPr lang="zh-TW" altLang="en-US" smtClean="0"/>
              <a:t>2017/11/20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B8DF-A8B5-4D43-8577-E354D3F68D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2114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ABB10-DA9D-4CE6-9069-5FFCE684C83C}" type="datetime1">
              <a:rPr lang="zh-TW" altLang="en-US" smtClean="0"/>
              <a:t>2017/11/20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B8DF-A8B5-4D43-8577-E354D3F68D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2320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FA0BB-A3EE-46F3-A644-B78429D10AA6}" type="datetime1">
              <a:rPr lang="zh-TW" altLang="en-US" smtClean="0"/>
              <a:t>2017/11/20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B8DF-A8B5-4D43-8577-E354D3F68D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6891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083C6-1FE4-4312-8162-76AAF5E3E267}" type="datetime1">
              <a:rPr lang="zh-TW" altLang="en-US" smtClean="0"/>
              <a:t>2017/11/20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B8DF-A8B5-4D43-8577-E354D3F68D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853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EC50E-98B2-4B18-B1C7-114E2786BA69}" type="datetime1">
              <a:rPr lang="zh-TW" altLang="en-US" smtClean="0"/>
              <a:t>2017/11/20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B8DF-A8B5-4D43-8577-E354D3F68D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4438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1B573-37D1-42A1-B162-5164E90856D7}" type="datetime1">
              <a:rPr lang="zh-TW" altLang="en-US" smtClean="0"/>
              <a:t>2017/11/20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B8DF-A8B5-4D43-8577-E354D3F68D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8492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A8723-0D05-4B02-9D15-A614F9F11B02}" type="datetime1">
              <a:rPr lang="zh-TW" altLang="en-US" smtClean="0"/>
              <a:t>2017/11/20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2B8DF-A8B5-4D43-8577-E354D3F68D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627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1"/>
          <p:cNvSpPr txBox="1">
            <a:spLocks/>
          </p:cNvSpPr>
          <p:nvPr/>
        </p:nvSpPr>
        <p:spPr>
          <a:xfrm>
            <a:off x="488731" y="851337"/>
            <a:ext cx="11240814" cy="302697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Heiti TC Light" charset="-120"/>
              </a:rPr>
              <a:t>學習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Heiti TC Light" charset="-120"/>
              </a:rPr>
              <a:t>歷程系統</a:t>
            </a:r>
            <a:r>
              <a:rPr kumimoji="1" lang="zh-TW" altLang="en-US" sz="4000" dirty="0" smtClean="0">
                <a:latin typeface="Heiti TC Light" charset="-120"/>
                <a:ea typeface="Heiti TC Light" charset="-120"/>
                <a:cs typeface="Heiti TC Light" charset="-120"/>
              </a:rPr>
              <a:t/>
            </a:r>
            <a:br>
              <a:rPr kumimoji="1" lang="zh-TW" altLang="en-US" sz="4000" dirty="0" smtClean="0">
                <a:latin typeface="Heiti TC Light" charset="-120"/>
                <a:ea typeface="Heiti TC Light" charset="-120"/>
                <a:cs typeface="Heiti TC Light" charset="-120"/>
              </a:rPr>
            </a:br>
            <a:r>
              <a:rPr kumimoji="1" lang="en-US" altLang="zh-TW" sz="3200" dirty="0">
                <a:latin typeface="Times New Roman" charset="0"/>
                <a:ea typeface="Times New Roman" charset="0"/>
                <a:cs typeface="Times New Roman" charset="0"/>
              </a:rPr>
              <a:t>Learning process system</a:t>
            </a:r>
            <a:endParaRPr kumimoji="1" lang="zh-TW" altLang="en-US" sz="32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 anchor="b"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Heiti TC Light" charset="-120"/>
              </a:rPr>
              <a:t>報 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Heiti TC Light" charset="-120"/>
              </a:rPr>
              <a:t>告 者：邱建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Heiti TC Light" charset="-120"/>
              </a:rPr>
              <a:t>郡</a:t>
            </a: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Heiti TC Light" charset="-120"/>
              </a:rPr>
              <a:t>【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Heiti TC Light" charset="-120"/>
              </a:rPr>
              <a:t>嘉登資訊科技有限公司負責人</a:t>
            </a: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Heiti TC Light" charset="-120"/>
              </a:rPr>
              <a:t>】</a:t>
            </a:r>
            <a:endParaRPr kumimoji="1" lang="zh-TW" altLang="en-US" dirty="0" smtClean="0">
              <a:latin typeface="標楷體" panose="03000509000000000000" pitchFamily="65" charset="-120"/>
              <a:ea typeface="標楷體" panose="03000509000000000000" pitchFamily="65" charset="-120"/>
              <a:cs typeface="Heiti TC Light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796231" y="5576242"/>
            <a:ext cx="32624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Heiti TC Light" charset="-120"/>
              </a:rPr>
              <a:t>報告日期：</a:t>
            </a:r>
            <a:r>
              <a:rPr kumimoji="1"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Heiti TC Light" charset="-120"/>
              </a:rPr>
              <a:t>2017.11.29</a:t>
            </a:r>
            <a:endParaRPr kumimoji="1" lang="zh-TW" altLang="en-US" sz="2400" dirty="0">
              <a:latin typeface="標楷體" panose="03000509000000000000" pitchFamily="65" charset="-120"/>
              <a:ea typeface="標楷體" panose="03000509000000000000" pitchFamily="65" charset="-120"/>
              <a:cs typeface="Heiti TC Light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04959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35"/>
    </mc:Choice>
    <mc:Fallback xmlns="">
      <p:transition spd="slow" advTm="2735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02749"/>
            <a:ext cx="10515600" cy="1325563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編輯界面樣式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5"/>
            <a:ext cx="2733675" cy="4351338"/>
          </a:xfrm>
        </p:spPr>
        <p:txBody>
          <a:bodyPr/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抬頭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背景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座右銘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lvl="0"/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封面照片</a:t>
            </a:r>
          </a:p>
          <a:p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浮水印與底圖</a:t>
            </a:r>
            <a:endParaRPr lang="en-US" altLang="zh-TW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欄位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樣式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順序與顯示設定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dirty="0"/>
          </a:p>
        </p:txBody>
      </p:sp>
      <p:cxnSp>
        <p:nvCxnSpPr>
          <p:cNvPr id="25" name="直線接點 24"/>
          <p:cNvCxnSpPr/>
          <p:nvPr/>
        </p:nvCxnSpPr>
        <p:spPr>
          <a:xfrm>
            <a:off x="0" y="1233376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B8DF-A8B5-4D43-8577-E354D3F68D2C}" type="slidenum">
              <a:rPr lang="zh-TW" altLang="en-US" smtClean="0"/>
              <a:t>10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540" y="1414066"/>
            <a:ext cx="8268373" cy="4672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198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02749"/>
            <a:ext cx="10515600" cy="1325563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編輯界面樣式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5"/>
            <a:ext cx="2733675" cy="4351338"/>
          </a:xfrm>
        </p:spPr>
        <p:txBody>
          <a:bodyPr/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抬頭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背景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座右銘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lvl="0"/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封面照片</a:t>
            </a: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浮水印與底圖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欄位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樣式</a:t>
            </a:r>
            <a:endParaRPr lang="en-US" altLang="zh-TW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順序與顯示設定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dirty="0"/>
          </a:p>
        </p:txBody>
      </p:sp>
      <p:cxnSp>
        <p:nvCxnSpPr>
          <p:cNvPr id="25" name="直線接點 24"/>
          <p:cNvCxnSpPr/>
          <p:nvPr/>
        </p:nvCxnSpPr>
        <p:spPr>
          <a:xfrm>
            <a:off x="0" y="1233376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B8DF-A8B5-4D43-8577-E354D3F68D2C}" type="slidenum">
              <a:rPr lang="zh-TW" altLang="en-US" smtClean="0"/>
              <a:t>11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074" y="1389915"/>
            <a:ext cx="8273140" cy="475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9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02749"/>
            <a:ext cx="10515600" cy="1325563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編輯界面樣式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5"/>
            <a:ext cx="2733675" cy="4351338"/>
          </a:xfrm>
        </p:spPr>
        <p:txBody>
          <a:bodyPr/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抬頭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背景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座右銘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lvl="0"/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封面照片</a:t>
            </a: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浮水印與底圖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欄位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樣式</a:t>
            </a:r>
            <a:endParaRPr lang="en-US" altLang="zh-TW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順序與顯示設定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dirty="0"/>
          </a:p>
        </p:txBody>
      </p:sp>
      <p:cxnSp>
        <p:nvCxnSpPr>
          <p:cNvPr id="25" name="直線接點 24"/>
          <p:cNvCxnSpPr/>
          <p:nvPr/>
        </p:nvCxnSpPr>
        <p:spPr>
          <a:xfrm>
            <a:off x="0" y="1233376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B8DF-A8B5-4D43-8577-E354D3F68D2C}" type="slidenum">
              <a:rPr lang="zh-TW" altLang="en-US" b="1" smtClean="0">
                <a:solidFill>
                  <a:srgbClr val="FF0000"/>
                </a:solidFill>
              </a:rPr>
              <a:t>12</a:t>
            </a:fld>
            <a:endParaRPr lang="zh-TW" altLang="en-US" b="1" dirty="0">
              <a:solidFill>
                <a:srgbClr val="FF0000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672" y="1379680"/>
            <a:ext cx="8679216" cy="4813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735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B8DF-A8B5-4D43-8577-E354D3F68D2C}" type="slidenum">
              <a:rPr lang="zh-TW" altLang="en-US" smtClean="0"/>
              <a:t>13</a:t>
            </a:fld>
            <a:endParaRPr lang="zh-TW" altLang="en-US"/>
          </a:p>
        </p:txBody>
      </p:sp>
      <p:sp>
        <p:nvSpPr>
          <p:cNvPr id="29" name="標題 1"/>
          <p:cNvSpPr>
            <a:spLocks noGrp="1"/>
          </p:cNvSpPr>
          <p:nvPr>
            <p:ph type="title"/>
          </p:nvPr>
        </p:nvSpPr>
        <p:spPr>
          <a:xfrm>
            <a:off x="838200" y="95028"/>
            <a:ext cx="10515600" cy="1325563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編輯個人資料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30" name="直線接點 29"/>
          <p:cNvCxnSpPr/>
          <p:nvPr/>
        </p:nvCxnSpPr>
        <p:spPr>
          <a:xfrm>
            <a:off x="0" y="1233376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38200" y="1825625"/>
            <a:ext cx="2190750" cy="4351338"/>
          </a:xfrm>
        </p:spPr>
        <p:txBody>
          <a:bodyPr/>
          <a:lstStyle/>
          <a:p>
            <a:r>
              <a:rPr lang="zh-TW" altLang="en-US" dirty="0" smtClean="0"/>
              <a:t>基本資料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更改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印表</a:t>
            </a:r>
            <a:endParaRPr lang="en-US" altLang="zh-TW" dirty="0" smtClean="0"/>
          </a:p>
          <a:p>
            <a:pPr lvl="1"/>
            <a:r>
              <a:rPr lang="zh-TW" altLang="en-US" dirty="0"/>
              <a:t>更改密碼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866" y="1449944"/>
            <a:ext cx="8874207" cy="4818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88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B8DF-A8B5-4D43-8577-E354D3F68D2C}" type="slidenum">
              <a:rPr lang="zh-TW" altLang="en-US" smtClean="0"/>
              <a:t>14</a:t>
            </a:fld>
            <a:endParaRPr lang="zh-TW" altLang="en-US"/>
          </a:p>
        </p:txBody>
      </p:sp>
      <p:sp>
        <p:nvSpPr>
          <p:cNvPr id="29" name="標題 1"/>
          <p:cNvSpPr>
            <a:spLocks noGrp="1"/>
          </p:cNvSpPr>
          <p:nvPr>
            <p:ph type="title"/>
          </p:nvPr>
        </p:nvSpPr>
        <p:spPr>
          <a:xfrm>
            <a:off x="838200" y="95028"/>
            <a:ext cx="10515600" cy="1325563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編輯個人資料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30" name="直線接點 29"/>
          <p:cNvCxnSpPr/>
          <p:nvPr/>
        </p:nvCxnSpPr>
        <p:spPr>
          <a:xfrm>
            <a:off x="0" y="1233376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38200" y="1825625"/>
            <a:ext cx="2819400" cy="4351338"/>
          </a:xfrm>
        </p:spPr>
        <p:txBody>
          <a:bodyPr/>
          <a:lstStyle/>
          <a:p>
            <a:r>
              <a:rPr lang="zh-TW" altLang="en-US" dirty="0" smtClean="0"/>
              <a:t>文件輸出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1.</a:t>
            </a:r>
            <a:r>
              <a:rPr lang="zh-TW" altLang="en-US" dirty="0" smtClean="0"/>
              <a:t>印表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2.</a:t>
            </a:r>
            <a:r>
              <a:rPr lang="zh-TW" altLang="en-US" dirty="0" smtClean="0"/>
              <a:t>打勾按鍵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3.PDF</a:t>
            </a:r>
            <a:r>
              <a:rPr lang="zh-TW" altLang="en-US" dirty="0" smtClean="0"/>
              <a:t>文件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4.</a:t>
            </a:r>
            <a:r>
              <a:rPr lang="zh-TW" altLang="en-US" dirty="0" smtClean="0"/>
              <a:t>離開</a:t>
            </a:r>
            <a:r>
              <a:rPr lang="zh-TW" altLang="en-US" dirty="0"/>
              <a:t>按鍵</a:t>
            </a:r>
            <a:endParaRPr lang="en-US" altLang="zh-TW" dirty="0"/>
          </a:p>
          <a:p>
            <a:pPr lvl="1"/>
            <a:endParaRPr lang="en-US" altLang="zh-TW" dirty="0" smtClean="0"/>
          </a:p>
          <a:p>
            <a:pPr lvl="1"/>
            <a:endParaRPr lang="en-US" altLang="zh-TW" dirty="0" smtClean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" t="8420" r="-294" b="28805"/>
          <a:stretch/>
        </p:blipFill>
        <p:spPr>
          <a:xfrm>
            <a:off x="3380873" y="1233376"/>
            <a:ext cx="8181474" cy="170428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456"/>
          <a:stretch/>
        </p:blipFill>
        <p:spPr>
          <a:xfrm>
            <a:off x="6257585" y="2636558"/>
            <a:ext cx="5304762" cy="1636917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452" y="4018234"/>
            <a:ext cx="8361948" cy="2431898"/>
          </a:xfrm>
          <a:prstGeom prst="rect">
            <a:avLst/>
          </a:prstGeom>
        </p:spPr>
      </p:pic>
      <p:sp>
        <p:nvSpPr>
          <p:cNvPr id="9" name="橢圓 8"/>
          <p:cNvSpPr/>
          <p:nvPr/>
        </p:nvSpPr>
        <p:spPr>
          <a:xfrm>
            <a:off x="4054641" y="1780033"/>
            <a:ext cx="830179" cy="856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 dirty="0" smtClean="0"/>
              <a:t>1</a:t>
            </a:r>
            <a:endParaRPr lang="zh-TW" altLang="en-US" sz="3200" b="1" dirty="0"/>
          </a:p>
        </p:txBody>
      </p:sp>
      <p:sp>
        <p:nvSpPr>
          <p:cNvPr id="12" name="橢圓 11"/>
          <p:cNvSpPr/>
          <p:nvPr/>
        </p:nvSpPr>
        <p:spPr>
          <a:xfrm>
            <a:off x="9300409" y="3026753"/>
            <a:ext cx="830179" cy="856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 dirty="0"/>
              <a:t>2</a:t>
            </a:r>
            <a:endParaRPr lang="zh-TW" altLang="en-US" sz="3200" b="1" dirty="0"/>
          </a:p>
        </p:txBody>
      </p:sp>
      <p:sp>
        <p:nvSpPr>
          <p:cNvPr id="13" name="橢圓 12"/>
          <p:cNvSpPr/>
          <p:nvPr/>
        </p:nvSpPr>
        <p:spPr>
          <a:xfrm>
            <a:off x="1696452" y="4623496"/>
            <a:ext cx="830179" cy="856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 dirty="0" smtClean="0"/>
              <a:t>4</a:t>
            </a:r>
            <a:endParaRPr lang="zh-TW" altLang="en-US" sz="3200" b="1" dirty="0"/>
          </a:p>
        </p:txBody>
      </p:sp>
      <p:sp>
        <p:nvSpPr>
          <p:cNvPr id="14" name="橢圓 13"/>
          <p:cNvSpPr/>
          <p:nvPr/>
        </p:nvSpPr>
        <p:spPr>
          <a:xfrm>
            <a:off x="6057896" y="5239836"/>
            <a:ext cx="830179" cy="856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 dirty="0" smtClean="0"/>
              <a:t>3</a:t>
            </a:r>
            <a:endParaRPr lang="zh-TW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82837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B8DF-A8B5-4D43-8577-E354D3F68D2C}" type="slidenum">
              <a:rPr lang="zh-TW" altLang="en-US" smtClean="0"/>
              <a:t>15</a:t>
            </a:fld>
            <a:endParaRPr lang="zh-TW" altLang="en-US"/>
          </a:p>
        </p:txBody>
      </p:sp>
      <p:sp>
        <p:nvSpPr>
          <p:cNvPr id="29" name="標題 1"/>
          <p:cNvSpPr>
            <a:spLocks noGrp="1"/>
          </p:cNvSpPr>
          <p:nvPr>
            <p:ph type="title"/>
          </p:nvPr>
        </p:nvSpPr>
        <p:spPr>
          <a:xfrm>
            <a:off x="838200" y="95028"/>
            <a:ext cx="10515600" cy="1325563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編輯個人資料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30" name="直線接點 29"/>
          <p:cNvCxnSpPr/>
          <p:nvPr/>
        </p:nvCxnSpPr>
        <p:spPr>
          <a:xfrm>
            <a:off x="0" y="1233376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38200" y="1825625"/>
            <a:ext cx="2699084" cy="4351338"/>
          </a:xfrm>
        </p:spPr>
        <p:txBody>
          <a:bodyPr/>
          <a:lstStyle/>
          <a:p>
            <a:r>
              <a:rPr lang="zh-TW" altLang="en-US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個人密碼變更</a:t>
            </a:r>
            <a:endParaRPr lang="en-US" altLang="zh-TW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更改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2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密碼輸入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兩次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lvl="1"/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儲存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663" y="1449944"/>
            <a:ext cx="8157410" cy="4818508"/>
          </a:xfrm>
          <a:prstGeom prst="rect">
            <a:avLst/>
          </a:prstGeom>
        </p:spPr>
      </p:pic>
      <p:sp>
        <p:nvSpPr>
          <p:cNvPr id="7" name="橢圓 6"/>
          <p:cNvSpPr/>
          <p:nvPr/>
        </p:nvSpPr>
        <p:spPr>
          <a:xfrm>
            <a:off x="3681663" y="2381612"/>
            <a:ext cx="830179" cy="856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 dirty="0" smtClean="0"/>
              <a:t>1</a:t>
            </a:r>
            <a:endParaRPr lang="zh-TW" altLang="en-US" sz="3200" b="1" dirty="0"/>
          </a:p>
        </p:txBody>
      </p:sp>
      <p:sp>
        <p:nvSpPr>
          <p:cNvPr id="8" name="橢圓 7"/>
          <p:cNvSpPr/>
          <p:nvPr/>
        </p:nvSpPr>
        <p:spPr>
          <a:xfrm>
            <a:off x="10559715" y="4314686"/>
            <a:ext cx="830179" cy="856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 dirty="0" smtClean="0"/>
              <a:t>2</a:t>
            </a:r>
            <a:endParaRPr lang="zh-TW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2089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B8DF-A8B5-4D43-8577-E354D3F68D2C}" type="slidenum">
              <a:rPr lang="zh-TW" altLang="en-US" smtClean="0"/>
              <a:t>16</a:t>
            </a:fld>
            <a:endParaRPr lang="zh-TW" altLang="en-US"/>
          </a:p>
        </p:txBody>
      </p:sp>
      <p:sp>
        <p:nvSpPr>
          <p:cNvPr id="29" name="標題 1"/>
          <p:cNvSpPr>
            <a:spLocks noGrp="1"/>
          </p:cNvSpPr>
          <p:nvPr>
            <p:ph type="title"/>
          </p:nvPr>
        </p:nvSpPr>
        <p:spPr>
          <a:xfrm>
            <a:off x="838200" y="95028"/>
            <a:ext cx="10515600" cy="1325563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編輯個人資料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30" name="直線接點 29"/>
          <p:cNvCxnSpPr/>
          <p:nvPr/>
        </p:nvCxnSpPr>
        <p:spPr>
          <a:xfrm>
            <a:off x="0" y="1233376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38200" y="1825625"/>
            <a:ext cx="2190750" cy="4351338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</a:rPr>
              <a:t>中文自傳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r>
              <a:rPr lang="zh-TW" altLang="en-US" b="1" dirty="0"/>
              <a:t>英文自傳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970"/>
          <a:stretch/>
        </p:blipFill>
        <p:spPr>
          <a:xfrm>
            <a:off x="2984479" y="1341661"/>
            <a:ext cx="8319461" cy="3110023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060" y="4617340"/>
            <a:ext cx="4512899" cy="881091"/>
          </a:xfrm>
          <a:prstGeom prst="rect">
            <a:avLst/>
          </a:prstGeom>
        </p:spPr>
      </p:pic>
      <p:cxnSp>
        <p:nvCxnSpPr>
          <p:cNvPr id="7" name="直線接點 6"/>
          <p:cNvCxnSpPr/>
          <p:nvPr/>
        </p:nvCxnSpPr>
        <p:spPr>
          <a:xfrm flipV="1">
            <a:off x="4078705" y="5293895"/>
            <a:ext cx="0" cy="49329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>
            <a:stCxn id="14" idx="0"/>
          </p:cNvCxnSpPr>
          <p:nvPr/>
        </p:nvCxnSpPr>
        <p:spPr>
          <a:xfrm flipV="1">
            <a:off x="5435152" y="5251784"/>
            <a:ext cx="252663" cy="28875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 flipV="1">
            <a:off x="6372726" y="5251784"/>
            <a:ext cx="0" cy="49329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 flipH="1" flipV="1">
            <a:off x="7140198" y="5237748"/>
            <a:ext cx="170989" cy="49329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橢圓 12"/>
          <p:cNvSpPr/>
          <p:nvPr/>
        </p:nvSpPr>
        <p:spPr>
          <a:xfrm>
            <a:off x="3663615" y="5540542"/>
            <a:ext cx="830179" cy="856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/>
              <a:t>更改</a:t>
            </a:r>
          </a:p>
        </p:txBody>
      </p:sp>
      <p:sp>
        <p:nvSpPr>
          <p:cNvPr id="14" name="橢圓 13"/>
          <p:cNvSpPr/>
          <p:nvPr/>
        </p:nvSpPr>
        <p:spPr>
          <a:xfrm>
            <a:off x="5020062" y="5540541"/>
            <a:ext cx="830179" cy="856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/>
              <a:t>儲存</a:t>
            </a:r>
            <a:endParaRPr lang="zh-TW" altLang="en-US" b="1" dirty="0"/>
          </a:p>
        </p:txBody>
      </p:sp>
      <p:sp>
        <p:nvSpPr>
          <p:cNvPr id="15" name="橢圓 14"/>
          <p:cNvSpPr/>
          <p:nvPr/>
        </p:nvSpPr>
        <p:spPr>
          <a:xfrm>
            <a:off x="5957636" y="5556584"/>
            <a:ext cx="830179" cy="856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/>
              <a:t>取消</a:t>
            </a:r>
            <a:endParaRPr lang="zh-TW" altLang="en-US" b="1" dirty="0"/>
          </a:p>
        </p:txBody>
      </p:sp>
      <p:sp>
        <p:nvSpPr>
          <p:cNvPr id="17" name="橢圓 16"/>
          <p:cNvSpPr/>
          <p:nvPr/>
        </p:nvSpPr>
        <p:spPr>
          <a:xfrm>
            <a:off x="6896098" y="5556584"/>
            <a:ext cx="830179" cy="856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/>
              <a:t>更新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264683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B8DF-A8B5-4D43-8577-E354D3F68D2C}" type="slidenum">
              <a:rPr lang="zh-TW" altLang="en-US" smtClean="0"/>
              <a:t>17</a:t>
            </a:fld>
            <a:endParaRPr lang="zh-TW" altLang="en-US"/>
          </a:p>
        </p:txBody>
      </p:sp>
      <p:sp>
        <p:nvSpPr>
          <p:cNvPr id="29" name="標題 1"/>
          <p:cNvSpPr>
            <a:spLocks noGrp="1"/>
          </p:cNvSpPr>
          <p:nvPr>
            <p:ph type="title"/>
          </p:nvPr>
        </p:nvSpPr>
        <p:spPr>
          <a:xfrm>
            <a:off x="838200" y="95028"/>
            <a:ext cx="10515600" cy="1325563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編輯個人資料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30" name="直線接點 29"/>
          <p:cNvCxnSpPr/>
          <p:nvPr/>
        </p:nvCxnSpPr>
        <p:spPr>
          <a:xfrm>
            <a:off x="0" y="1233376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38200" y="1825625"/>
            <a:ext cx="2190750" cy="4351338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</a:rPr>
              <a:t>短程目標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r>
              <a:rPr lang="zh-TW" altLang="en-US" b="1" dirty="0" smtClean="0"/>
              <a:t>中程目標</a:t>
            </a:r>
            <a:endParaRPr lang="en-US" altLang="zh-TW" b="1" dirty="0" smtClean="0"/>
          </a:p>
          <a:p>
            <a:r>
              <a:rPr lang="zh-TW" altLang="en-US" b="1" dirty="0"/>
              <a:t>長程目標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481" y="1341660"/>
            <a:ext cx="8888182" cy="487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84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B8DF-A8B5-4D43-8577-E354D3F68D2C}" type="slidenum">
              <a:rPr lang="zh-TW" altLang="en-US" smtClean="0"/>
              <a:t>18</a:t>
            </a:fld>
            <a:endParaRPr lang="zh-TW" altLang="en-US" dirty="0"/>
          </a:p>
        </p:txBody>
      </p:sp>
      <p:sp>
        <p:nvSpPr>
          <p:cNvPr id="29" name="標題 1"/>
          <p:cNvSpPr>
            <a:spLocks noGrp="1"/>
          </p:cNvSpPr>
          <p:nvPr>
            <p:ph type="title"/>
          </p:nvPr>
        </p:nvSpPr>
        <p:spPr>
          <a:xfrm>
            <a:off x="838200" y="95028"/>
            <a:ext cx="10515600" cy="1325563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編輯個人資料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30" name="直線接點 29"/>
          <p:cNvCxnSpPr/>
          <p:nvPr/>
        </p:nvCxnSpPr>
        <p:spPr>
          <a:xfrm>
            <a:off x="0" y="1233376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38200" y="1825625"/>
            <a:ext cx="3276600" cy="4351338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</a:rPr>
              <a:t>社團</a:t>
            </a:r>
            <a:r>
              <a:rPr lang="zh-TW" altLang="en-US" b="1" dirty="0" smtClean="0">
                <a:solidFill>
                  <a:srgbClr val="FF0000"/>
                </a:solidFill>
              </a:rPr>
              <a:t>經驗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 lvl="1"/>
            <a:r>
              <a:rPr lang="en-US" altLang="zh-TW" b="1" dirty="0" smtClean="0"/>
              <a:t>1.</a:t>
            </a:r>
            <a:r>
              <a:rPr lang="zh-TW" altLang="en-US" b="1" dirty="0" smtClean="0"/>
              <a:t>多筆資料</a:t>
            </a:r>
            <a:endParaRPr lang="en-US" altLang="zh-TW" b="1" dirty="0" smtClean="0"/>
          </a:p>
          <a:p>
            <a:pPr lvl="1"/>
            <a:r>
              <a:rPr lang="en-US" altLang="zh-TW" b="1" dirty="0" smtClean="0"/>
              <a:t>2.</a:t>
            </a:r>
            <a:r>
              <a:rPr lang="zh-TW" altLang="en-US" b="1" dirty="0" smtClean="0"/>
              <a:t>編輯按鍵</a:t>
            </a:r>
            <a:endParaRPr lang="en-US" altLang="zh-TW" b="1" dirty="0" smtClean="0"/>
          </a:p>
          <a:p>
            <a:pPr lvl="1"/>
            <a:r>
              <a:rPr lang="en-US" altLang="zh-TW" b="1" dirty="0" smtClean="0"/>
              <a:t>3.</a:t>
            </a:r>
            <a:r>
              <a:rPr lang="zh-TW" altLang="en-US" b="1" dirty="0" smtClean="0"/>
              <a:t>檔案上傳</a:t>
            </a:r>
            <a:endParaRPr lang="en-US" altLang="zh-TW" b="1" dirty="0" smtClean="0"/>
          </a:p>
          <a:p>
            <a:r>
              <a:rPr lang="zh-TW" altLang="en-US" b="1" dirty="0"/>
              <a:t>專業</a:t>
            </a:r>
            <a:r>
              <a:rPr lang="zh-TW" altLang="en-US" b="1" dirty="0" smtClean="0"/>
              <a:t>證照</a:t>
            </a:r>
            <a:endParaRPr lang="en-US" altLang="zh-TW" b="1" dirty="0" smtClean="0"/>
          </a:p>
          <a:p>
            <a:r>
              <a:rPr lang="zh-TW" altLang="en-US" b="1" dirty="0"/>
              <a:t>服務學習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3" b="5840"/>
          <a:stretch/>
        </p:blipFill>
        <p:spPr>
          <a:xfrm>
            <a:off x="4656220" y="1041950"/>
            <a:ext cx="6990347" cy="3982455"/>
          </a:xfrm>
          <a:prstGeom prst="rect">
            <a:avLst/>
          </a:prstGeom>
        </p:spPr>
      </p:pic>
      <p:sp>
        <p:nvSpPr>
          <p:cNvPr id="15" name="橢圓 14"/>
          <p:cNvSpPr/>
          <p:nvPr/>
        </p:nvSpPr>
        <p:spPr>
          <a:xfrm>
            <a:off x="4926931" y="3213651"/>
            <a:ext cx="830179" cy="856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 dirty="0" smtClean="0"/>
              <a:t>1</a:t>
            </a:r>
            <a:endParaRPr lang="zh-TW" altLang="en-US" sz="3200" b="1" dirty="0"/>
          </a:p>
        </p:txBody>
      </p:sp>
      <p:sp>
        <p:nvSpPr>
          <p:cNvPr id="16" name="橢圓 15"/>
          <p:cNvSpPr/>
          <p:nvPr/>
        </p:nvSpPr>
        <p:spPr>
          <a:xfrm>
            <a:off x="8410074" y="901728"/>
            <a:ext cx="830179" cy="856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 dirty="0" smtClean="0"/>
              <a:t>1</a:t>
            </a:r>
            <a:endParaRPr lang="zh-TW" altLang="en-US" sz="3200" b="1" dirty="0"/>
          </a:p>
        </p:txBody>
      </p:sp>
      <p:sp>
        <p:nvSpPr>
          <p:cNvPr id="17" name="橢圓 16"/>
          <p:cNvSpPr/>
          <p:nvPr/>
        </p:nvSpPr>
        <p:spPr>
          <a:xfrm>
            <a:off x="10635916" y="1758253"/>
            <a:ext cx="830179" cy="856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 dirty="0" smtClean="0"/>
              <a:t>1</a:t>
            </a:r>
            <a:endParaRPr lang="zh-TW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31167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B8DF-A8B5-4D43-8577-E354D3F68D2C}" type="slidenum">
              <a:rPr lang="zh-TW" altLang="en-US" smtClean="0"/>
              <a:t>19</a:t>
            </a:fld>
            <a:endParaRPr lang="zh-TW" altLang="en-US" dirty="0"/>
          </a:p>
        </p:txBody>
      </p:sp>
      <p:sp>
        <p:nvSpPr>
          <p:cNvPr id="29" name="標題 1"/>
          <p:cNvSpPr>
            <a:spLocks noGrp="1"/>
          </p:cNvSpPr>
          <p:nvPr>
            <p:ph type="title"/>
          </p:nvPr>
        </p:nvSpPr>
        <p:spPr>
          <a:xfrm>
            <a:off x="838200" y="95028"/>
            <a:ext cx="10515600" cy="1325563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編輯個人資料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30" name="直線接點 29"/>
          <p:cNvCxnSpPr/>
          <p:nvPr/>
        </p:nvCxnSpPr>
        <p:spPr>
          <a:xfrm>
            <a:off x="0" y="1233376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38200" y="1825625"/>
            <a:ext cx="3276600" cy="4351338"/>
          </a:xfrm>
        </p:spPr>
        <p:txBody>
          <a:bodyPr>
            <a:normAutofit lnSpcReduction="10000"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</a:rPr>
              <a:t>編輯按鍵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 lvl="1"/>
            <a:r>
              <a:rPr lang="zh-TW" altLang="en-US" b="1" dirty="0"/>
              <a:t>資料</a:t>
            </a:r>
            <a:r>
              <a:rPr lang="zh-TW" altLang="en-US" b="1" dirty="0" smtClean="0"/>
              <a:t>新增</a:t>
            </a:r>
            <a:r>
              <a:rPr lang="en-US" altLang="zh-TW" b="1" dirty="0" smtClean="0"/>
              <a:t>,</a:t>
            </a:r>
            <a:r>
              <a:rPr lang="zh-TW" altLang="en-US" b="1" dirty="0" smtClean="0"/>
              <a:t>存檔時自動編號</a:t>
            </a:r>
            <a:endParaRPr lang="en-US" altLang="zh-TW" b="1" dirty="0" smtClean="0"/>
          </a:p>
          <a:p>
            <a:pPr lvl="1"/>
            <a:endParaRPr lang="en-US" altLang="zh-TW" b="1" dirty="0" smtClean="0"/>
          </a:p>
          <a:p>
            <a:r>
              <a:rPr lang="zh-TW" altLang="en-US" b="1" dirty="0" smtClean="0"/>
              <a:t>公開選項</a:t>
            </a:r>
            <a:endParaRPr lang="en-US" altLang="zh-TW" b="1" dirty="0" smtClean="0"/>
          </a:p>
          <a:p>
            <a:pPr lvl="1"/>
            <a:r>
              <a:rPr lang="zh-TW" altLang="en-US" b="1" dirty="0" smtClean="0"/>
              <a:t>單筆資料設定公開與否</a:t>
            </a:r>
            <a:endParaRPr lang="en-US" altLang="zh-TW" b="1" dirty="0" smtClean="0"/>
          </a:p>
          <a:p>
            <a:pPr lvl="1"/>
            <a:endParaRPr lang="en-US" altLang="zh-TW" b="1" dirty="0" smtClean="0"/>
          </a:p>
          <a:p>
            <a:r>
              <a:rPr lang="zh-TW" altLang="en-US" b="1" dirty="0" smtClean="0"/>
              <a:t>檔案上傳</a:t>
            </a:r>
            <a:endParaRPr lang="en-US" altLang="zh-TW" b="1" dirty="0" smtClean="0"/>
          </a:p>
          <a:p>
            <a:pPr lvl="1"/>
            <a:r>
              <a:rPr lang="zh-TW" altLang="en-US" b="1" dirty="0" smtClean="0"/>
              <a:t>獨立處理</a:t>
            </a:r>
            <a:r>
              <a:rPr lang="en-US" altLang="zh-TW" b="1" dirty="0" smtClean="0"/>
              <a:t>,</a:t>
            </a:r>
            <a:r>
              <a:rPr lang="zh-TW" altLang="en-US" b="1" dirty="0" smtClean="0"/>
              <a:t>系統限制每人上傳大小</a:t>
            </a:r>
            <a:endParaRPr lang="en-US" altLang="zh-TW" b="1" dirty="0" smtClean="0"/>
          </a:p>
          <a:p>
            <a:pPr lvl="1"/>
            <a:endParaRPr lang="en-US" altLang="zh-TW" b="1" dirty="0" smtClean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3" b="5840"/>
          <a:stretch/>
        </p:blipFill>
        <p:spPr>
          <a:xfrm>
            <a:off x="4656220" y="1041950"/>
            <a:ext cx="6990347" cy="3982455"/>
          </a:xfrm>
          <a:prstGeom prst="rect">
            <a:avLst/>
          </a:prstGeom>
        </p:spPr>
      </p:pic>
      <p:sp>
        <p:nvSpPr>
          <p:cNvPr id="15" name="橢圓 14"/>
          <p:cNvSpPr/>
          <p:nvPr/>
        </p:nvSpPr>
        <p:spPr>
          <a:xfrm>
            <a:off x="4926931" y="3213651"/>
            <a:ext cx="830179" cy="856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 dirty="0" smtClean="0"/>
              <a:t>1</a:t>
            </a:r>
            <a:endParaRPr lang="zh-TW" altLang="en-US" sz="3200" b="1" dirty="0"/>
          </a:p>
        </p:txBody>
      </p:sp>
      <p:sp>
        <p:nvSpPr>
          <p:cNvPr id="16" name="橢圓 15"/>
          <p:cNvSpPr/>
          <p:nvPr/>
        </p:nvSpPr>
        <p:spPr>
          <a:xfrm>
            <a:off x="8410074" y="901728"/>
            <a:ext cx="830179" cy="856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 dirty="0" smtClean="0"/>
              <a:t>1</a:t>
            </a:r>
            <a:endParaRPr lang="zh-TW" altLang="en-US" sz="3200" b="1" dirty="0"/>
          </a:p>
        </p:txBody>
      </p:sp>
      <p:sp>
        <p:nvSpPr>
          <p:cNvPr id="17" name="橢圓 16"/>
          <p:cNvSpPr/>
          <p:nvPr/>
        </p:nvSpPr>
        <p:spPr>
          <a:xfrm>
            <a:off x="10635916" y="1758253"/>
            <a:ext cx="830179" cy="856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 dirty="0" smtClean="0"/>
              <a:t>1</a:t>
            </a:r>
            <a:endParaRPr lang="zh-TW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20080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41070"/>
            <a:ext cx="10515600" cy="1325563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大綱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學習歷程系統登入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瀏覽器可用 </a:t>
            </a:r>
            <a:r>
              <a:rPr lang="en-US" altLang="zh-TW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Chrome,Firfox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不支援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IE 11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含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歷程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帳號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資料準備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身分證號與密碼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編輯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界面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樣式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展示資料設定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編輯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個人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資料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輸入實際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資料 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6" name="直線接點 5"/>
          <p:cNvCxnSpPr/>
          <p:nvPr/>
        </p:nvCxnSpPr>
        <p:spPr>
          <a:xfrm>
            <a:off x="0" y="1233376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/>
          <p:cNvSpPr txBox="1"/>
          <p:nvPr/>
        </p:nvSpPr>
        <p:spPr>
          <a:xfrm>
            <a:off x="11709405" y="337905"/>
            <a:ext cx="346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800" dirty="0" smtClean="0">
                <a:solidFill>
                  <a:schemeClr val="bg1"/>
                </a:solidFill>
                <a:latin typeface="Comic Sans MS" charset="0"/>
                <a:ea typeface="Comic Sans MS" charset="0"/>
                <a:cs typeface="Comic Sans MS" charset="0"/>
              </a:rPr>
              <a:t>1</a:t>
            </a:r>
            <a:endParaRPr kumimoji="1" lang="zh-TW" altLang="en-US" sz="2800" dirty="0">
              <a:solidFill>
                <a:schemeClr val="bg1"/>
              </a:solidFill>
              <a:latin typeface="Comic Sans MS" charset="0"/>
              <a:ea typeface="Comic Sans MS" charset="0"/>
              <a:cs typeface="Comic Sans MS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B8DF-A8B5-4D43-8577-E354D3F68D2C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820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B8DF-A8B5-4D43-8577-E354D3F68D2C}" type="slidenum">
              <a:rPr lang="zh-TW" altLang="en-US" smtClean="0"/>
              <a:t>20</a:t>
            </a:fld>
            <a:endParaRPr lang="zh-TW" altLang="en-US" dirty="0"/>
          </a:p>
        </p:txBody>
      </p:sp>
      <p:sp>
        <p:nvSpPr>
          <p:cNvPr id="29" name="標題 1"/>
          <p:cNvSpPr>
            <a:spLocks noGrp="1"/>
          </p:cNvSpPr>
          <p:nvPr>
            <p:ph type="title"/>
          </p:nvPr>
        </p:nvSpPr>
        <p:spPr>
          <a:xfrm>
            <a:off x="838200" y="95028"/>
            <a:ext cx="10515600" cy="1325563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編輯個人資料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30" name="直線接點 29"/>
          <p:cNvCxnSpPr/>
          <p:nvPr/>
        </p:nvCxnSpPr>
        <p:spPr>
          <a:xfrm>
            <a:off x="0" y="1233376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38200" y="1825625"/>
            <a:ext cx="2190750" cy="4351338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</a:rPr>
              <a:t>社團</a:t>
            </a:r>
            <a:r>
              <a:rPr lang="zh-TW" altLang="en-US" b="1" dirty="0" smtClean="0">
                <a:solidFill>
                  <a:srgbClr val="FF0000"/>
                </a:solidFill>
              </a:rPr>
              <a:t>經驗</a:t>
            </a:r>
            <a:endParaRPr lang="en-US" altLang="zh-TW" b="1" dirty="0" smtClean="0">
              <a:solidFill>
                <a:srgbClr val="FF0000"/>
              </a:solidFill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8" b="5840"/>
          <a:stretch/>
        </p:blipFill>
        <p:spPr>
          <a:xfrm>
            <a:off x="3315240" y="1041950"/>
            <a:ext cx="8331328" cy="398245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085" y="4567409"/>
            <a:ext cx="4831102" cy="913992"/>
          </a:xfrm>
          <a:prstGeom prst="rect">
            <a:avLst/>
          </a:prstGeom>
        </p:spPr>
      </p:pic>
      <p:sp>
        <p:nvSpPr>
          <p:cNvPr id="9" name="橢圓 8"/>
          <p:cNvSpPr/>
          <p:nvPr/>
        </p:nvSpPr>
        <p:spPr>
          <a:xfrm>
            <a:off x="4189882" y="5581787"/>
            <a:ext cx="830179" cy="856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/>
              <a:t>更改</a:t>
            </a:r>
          </a:p>
        </p:txBody>
      </p:sp>
      <p:sp>
        <p:nvSpPr>
          <p:cNvPr id="10" name="橢圓 9"/>
          <p:cNvSpPr/>
          <p:nvPr/>
        </p:nvSpPr>
        <p:spPr>
          <a:xfrm>
            <a:off x="5850240" y="5581787"/>
            <a:ext cx="830179" cy="856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/>
              <a:t>儲存</a:t>
            </a:r>
            <a:endParaRPr lang="zh-TW" altLang="en-US" b="1" dirty="0"/>
          </a:p>
        </p:txBody>
      </p:sp>
      <p:sp>
        <p:nvSpPr>
          <p:cNvPr id="11" name="橢圓 10"/>
          <p:cNvSpPr/>
          <p:nvPr/>
        </p:nvSpPr>
        <p:spPr>
          <a:xfrm>
            <a:off x="6680419" y="5581787"/>
            <a:ext cx="830179" cy="856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/>
              <a:t>取消</a:t>
            </a:r>
            <a:endParaRPr lang="zh-TW" altLang="en-US" b="1" dirty="0"/>
          </a:p>
        </p:txBody>
      </p:sp>
      <p:sp>
        <p:nvSpPr>
          <p:cNvPr id="12" name="橢圓 11"/>
          <p:cNvSpPr/>
          <p:nvPr/>
        </p:nvSpPr>
        <p:spPr>
          <a:xfrm>
            <a:off x="7543008" y="5581787"/>
            <a:ext cx="830179" cy="856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/>
              <a:t>更新</a:t>
            </a:r>
            <a:endParaRPr lang="zh-TW" altLang="en-US" b="1" dirty="0"/>
          </a:p>
        </p:txBody>
      </p:sp>
      <p:sp>
        <p:nvSpPr>
          <p:cNvPr id="13" name="橢圓 12"/>
          <p:cNvSpPr/>
          <p:nvPr/>
        </p:nvSpPr>
        <p:spPr>
          <a:xfrm>
            <a:off x="3315239" y="5581787"/>
            <a:ext cx="830179" cy="856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/>
              <a:t>新增</a:t>
            </a:r>
            <a:endParaRPr lang="zh-TW" altLang="en-US" b="1" dirty="0"/>
          </a:p>
        </p:txBody>
      </p:sp>
      <p:sp>
        <p:nvSpPr>
          <p:cNvPr id="14" name="橢圓 13"/>
          <p:cNvSpPr/>
          <p:nvPr/>
        </p:nvSpPr>
        <p:spPr>
          <a:xfrm>
            <a:off x="5020060" y="5581787"/>
            <a:ext cx="830179" cy="856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/>
              <a:t>刪除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161502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B8DF-A8B5-4D43-8577-E354D3F68D2C}" type="slidenum">
              <a:rPr lang="zh-TW" altLang="en-US" smtClean="0"/>
              <a:t>21</a:t>
            </a:fld>
            <a:endParaRPr lang="zh-TW" altLang="en-US"/>
          </a:p>
        </p:txBody>
      </p:sp>
      <p:sp>
        <p:nvSpPr>
          <p:cNvPr id="29" name="標題 1"/>
          <p:cNvSpPr>
            <a:spLocks noGrp="1"/>
          </p:cNvSpPr>
          <p:nvPr>
            <p:ph type="title"/>
          </p:nvPr>
        </p:nvSpPr>
        <p:spPr>
          <a:xfrm>
            <a:off x="838200" y="95028"/>
            <a:ext cx="10515600" cy="1325563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編輯個人資料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30" name="直線接點 29"/>
          <p:cNvCxnSpPr/>
          <p:nvPr/>
        </p:nvCxnSpPr>
        <p:spPr>
          <a:xfrm>
            <a:off x="0" y="1233376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38200" y="1825625"/>
            <a:ext cx="2660904" cy="4351338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FF0000"/>
                </a:solidFill>
              </a:rPr>
              <a:t>歷年</a:t>
            </a:r>
            <a:r>
              <a:rPr lang="zh-TW" altLang="en-US" b="1" dirty="0" smtClean="0">
                <a:solidFill>
                  <a:srgbClr val="FF0000"/>
                </a:solidFill>
              </a:rPr>
              <a:t>成績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 lvl="1"/>
            <a:r>
              <a:rPr lang="en-US" altLang="zh-TW" sz="2000" dirty="0"/>
              <a:t>1.</a:t>
            </a:r>
            <a:r>
              <a:rPr lang="zh-TW" altLang="en-US" sz="2000" dirty="0"/>
              <a:t>學期科目成績</a:t>
            </a:r>
          </a:p>
          <a:p>
            <a:pPr lvl="1"/>
            <a:r>
              <a:rPr lang="en-US" altLang="zh-TW" sz="2000" dirty="0"/>
              <a:t>2.</a:t>
            </a:r>
            <a:r>
              <a:rPr lang="zh-TW" altLang="en-US" sz="2000" dirty="0"/>
              <a:t>學期補修成績</a:t>
            </a:r>
          </a:p>
          <a:p>
            <a:pPr lvl="1"/>
            <a:r>
              <a:rPr lang="en-US" altLang="zh-TW" sz="2000" dirty="0"/>
              <a:t>3.</a:t>
            </a:r>
            <a:r>
              <a:rPr lang="zh-TW" altLang="en-US" sz="2000" dirty="0"/>
              <a:t>學期重修成績</a:t>
            </a:r>
          </a:p>
          <a:p>
            <a:pPr lvl="1"/>
            <a:r>
              <a:rPr lang="en-US" altLang="zh-TW" sz="2000" dirty="0"/>
              <a:t>4.</a:t>
            </a:r>
            <a:r>
              <a:rPr lang="zh-TW" altLang="en-US" sz="2000" dirty="0"/>
              <a:t>學期定期考成績</a:t>
            </a:r>
          </a:p>
          <a:p>
            <a:pPr lvl="1"/>
            <a:r>
              <a:rPr lang="en-US" altLang="zh-TW" sz="2000" dirty="0"/>
              <a:t>5.</a:t>
            </a:r>
            <a:r>
              <a:rPr lang="zh-TW" altLang="en-US" sz="2000" dirty="0"/>
              <a:t>學期缺勤紀錄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784" y="1359567"/>
            <a:ext cx="7632869" cy="446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64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B8DF-A8B5-4D43-8577-E354D3F68D2C}" type="slidenum">
              <a:rPr lang="zh-TW" altLang="en-US" smtClean="0"/>
              <a:t>22</a:t>
            </a:fld>
            <a:endParaRPr lang="zh-TW" altLang="en-US"/>
          </a:p>
        </p:txBody>
      </p:sp>
      <p:sp>
        <p:nvSpPr>
          <p:cNvPr id="29" name="標題 1"/>
          <p:cNvSpPr>
            <a:spLocks noGrp="1"/>
          </p:cNvSpPr>
          <p:nvPr>
            <p:ph type="title"/>
          </p:nvPr>
        </p:nvSpPr>
        <p:spPr>
          <a:xfrm>
            <a:off x="838200" y="95028"/>
            <a:ext cx="10515600" cy="1325563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編輯個人資料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30" name="直線接點 29"/>
          <p:cNvCxnSpPr/>
          <p:nvPr/>
        </p:nvCxnSpPr>
        <p:spPr>
          <a:xfrm>
            <a:off x="0" y="1233376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38200" y="1825625"/>
            <a:ext cx="2190750" cy="4351338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</a:rPr>
              <a:t>參訪</a:t>
            </a:r>
            <a:r>
              <a:rPr lang="zh-TW" altLang="en-US" b="1" dirty="0" smtClean="0">
                <a:solidFill>
                  <a:srgbClr val="FF0000"/>
                </a:solidFill>
              </a:rPr>
              <a:t>學習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r>
              <a:rPr lang="zh-TW" altLang="en-US" b="1" dirty="0"/>
              <a:t>產業</a:t>
            </a:r>
            <a:r>
              <a:rPr lang="zh-TW" altLang="en-US" b="1" dirty="0" smtClean="0"/>
              <a:t>實習</a:t>
            </a:r>
            <a:endParaRPr lang="en-US" altLang="zh-TW" b="1" dirty="0" smtClean="0"/>
          </a:p>
          <a:p>
            <a:r>
              <a:rPr lang="zh-TW" altLang="en-US" b="1" dirty="0"/>
              <a:t>語言</a:t>
            </a:r>
            <a:r>
              <a:rPr lang="zh-TW" altLang="en-US" b="1" dirty="0" smtClean="0"/>
              <a:t>學習</a:t>
            </a:r>
            <a:endParaRPr lang="en-US" altLang="zh-TW" b="1" dirty="0" smtClean="0"/>
          </a:p>
          <a:p>
            <a:endParaRPr lang="zh-TW" altLang="en-US" b="1" dirty="0">
              <a:solidFill>
                <a:srgbClr val="FF0000"/>
              </a:solidFill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790" y="1329629"/>
            <a:ext cx="8456031" cy="497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163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B8DF-A8B5-4D43-8577-E354D3F68D2C}" type="slidenum">
              <a:rPr lang="zh-TW" altLang="en-US" smtClean="0"/>
              <a:t>23</a:t>
            </a:fld>
            <a:endParaRPr lang="zh-TW" altLang="en-US"/>
          </a:p>
        </p:txBody>
      </p:sp>
      <p:sp>
        <p:nvSpPr>
          <p:cNvPr id="29" name="標題 1"/>
          <p:cNvSpPr>
            <a:spLocks noGrp="1"/>
          </p:cNvSpPr>
          <p:nvPr>
            <p:ph type="title"/>
          </p:nvPr>
        </p:nvSpPr>
        <p:spPr>
          <a:xfrm>
            <a:off x="838200" y="95028"/>
            <a:ext cx="10515600" cy="1325563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編輯個人資料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30" name="直線接點 29"/>
          <p:cNvCxnSpPr/>
          <p:nvPr/>
        </p:nvCxnSpPr>
        <p:spPr>
          <a:xfrm>
            <a:off x="0" y="1233376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38200" y="1825625"/>
            <a:ext cx="2190750" cy="4351338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</a:rPr>
              <a:t>競賽</a:t>
            </a:r>
            <a:r>
              <a:rPr lang="zh-TW" altLang="en-US" b="1" dirty="0" smtClean="0">
                <a:solidFill>
                  <a:srgbClr val="FF0000"/>
                </a:solidFill>
              </a:rPr>
              <a:t>紀錄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r>
              <a:rPr lang="zh-TW" altLang="en-US" b="1" dirty="0"/>
              <a:t>個人</a:t>
            </a:r>
            <a:r>
              <a:rPr lang="zh-TW" altLang="en-US" b="1" dirty="0" smtClean="0"/>
              <a:t>作品</a:t>
            </a:r>
            <a:endParaRPr lang="en-US" altLang="zh-TW" b="1" dirty="0" smtClean="0"/>
          </a:p>
          <a:p>
            <a:r>
              <a:rPr lang="zh-TW" altLang="en-US" b="1" dirty="0"/>
              <a:t>專題</a:t>
            </a:r>
            <a:r>
              <a:rPr lang="zh-TW" altLang="en-US" b="1" dirty="0" smtClean="0"/>
              <a:t>研究</a:t>
            </a:r>
            <a:endParaRPr lang="en-US" altLang="zh-TW" b="1" dirty="0" smtClean="0"/>
          </a:p>
          <a:p>
            <a:r>
              <a:rPr lang="zh-TW" altLang="en-US" b="1" dirty="0"/>
              <a:t>優良</a:t>
            </a:r>
            <a:r>
              <a:rPr lang="zh-TW" altLang="en-US" b="1" dirty="0" smtClean="0"/>
              <a:t>事蹟</a:t>
            </a:r>
            <a:endParaRPr lang="en-US" altLang="zh-TW" b="1" dirty="0" smtClean="0"/>
          </a:p>
          <a:p>
            <a:r>
              <a:rPr lang="zh-TW" altLang="en-US" b="1" dirty="0"/>
              <a:t>學習反思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768" y="1389787"/>
            <a:ext cx="8185484" cy="484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69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95028"/>
            <a:ext cx="10515600" cy="1325563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結 論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研究實踐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5" name="直線接點 4"/>
          <p:cNvCxnSpPr/>
          <p:nvPr/>
        </p:nvCxnSpPr>
        <p:spPr>
          <a:xfrm>
            <a:off x="0" y="1233376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B8DF-A8B5-4D43-8577-E354D3F68D2C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433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95028"/>
            <a:ext cx="10515600" cy="1325563"/>
          </a:xfrm>
        </p:spPr>
        <p:txBody>
          <a:bodyPr/>
          <a:lstStyle/>
          <a:p>
            <a:r>
              <a:rPr lang="en-US" altLang="zh-TW" dirty="0" smtClean="0"/>
              <a:t>END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感謝聆聽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5" name="直線接點 4"/>
          <p:cNvCxnSpPr/>
          <p:nvPr/>
        </p:nvCxnSpPr>
        <p:spPr>
          <a:xfrm>
            <a:off x="0" y="1233376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B8DF-A8B5-4D43-8577-E354D3F68D2C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754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95028"/>
            <a:ext cx="10515600" cy="1325563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學習歷程系統登入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7" name="直線接點 6"/>
          <p:cNvCxnSpPr/>
          <p:nvPr/>
        </p:nvCxnSpPr>
        <p:spPr>
          <a:xfrm>
            <a:off x="0" y="1233376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B8DF-A8B5-4D43-8577-E354D3F68D2C}" type="slidenum">
              <a:rPr lang="zh-TW" altLang="en-US" smtClean="0"/>
              <a:t>3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83"/>
          <a:stretch/>
        </p:blipFill>
        <p:spPr>
          <a:xfrm>
            <a:off x="1651005" y="1448515"/>
            <a:ext cx="10058400" cy="47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68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00812"/>
            <a:ext cx="10515600" cy="1325563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歷程帳號資料準備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21" name="直線接點 20"/>
          <p:cNvCxnSpPr/>
          <p:nvPr/>
        </p:nvCxnSpPr>
        <p:spPr>
          <a:xfrm>
            <a:off x="0" y="1233376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1" y="1757361"/>
            <a:ext cx="9029700" cy="4472751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971550" y="1757361"/>
            <a:ext cx="28860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登入帳號</a:t>
            </a:r>
            <a:endParaRPr lang="en-US" altLang="zh-TW" sz="24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n-US" altLang="zh-TW" sz="24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登入密碼</a:t>
            </a:r>
          </a:p>
        </p:txBody>
      </p:sp>
      <p:sp>
        <p:nvSpPr>
          <p:cNvPr id="7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182B8DF-A8B5-4D43-8577-E354D3F68D2C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498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712" y="1464073"/>
            <a:ext cx="8777287" cy="430297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55468"/>
            <a:ext cx="10515600" cy="1325563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學習歷程資料瀏覽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5"/>
            <a:ext cx="2890838" cy="30607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右側選單。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我的學習歷程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編輯界面樣式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編輯個人資料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登出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24" name="直線接點 23"/>
          <p:cNvCxnSpPr/>
          <p:nvPr/>
        </p:nvCxnSpPr>
        <p:spPr>
          <a:xfrm>
            <a:off x="0" y="1233376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投影片編號版面配置區 11"/>
          <p:cNvSpPr>
            <a:spLocks noGrp="1"/>
          </p:cNvSpPr>
          <p:nvPr>
            <p:ph type="sldNum" sz="quarter" idx="12"/>
          </p:nvPr>
        </p:nvSpPr>
        <p:spPr>
          <a:xfrm>
            <a:off x="8959074" y="6283655"/>
            <a:ext cx="2743200" cy="365125"/>
          </a:xfrm>
        </p:spPr>
        <p:txBody>
          <a:bodyPr/>
          <a:lstStyle/>
          <a:p>
            <a:fld id="{9182B8DF-A8B5-4D43-8577-E354D3F68D2C}" type="slidenum">
              <a:rPr lang="zh-TW" altLang="en-US" smtClean="0"/>
              <a:t>5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2247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712" y="1464073"/>
            <a:ext cx="8777287" cy="430297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55468"/>
            <a:ext cx="10515600" cy="1325563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學習歷程資料瀏覽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5"/>
            <a:ext cx="2890838" cy="30607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右側選單。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我的學習歷程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編輯界面樣式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編輯個人資料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登出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24" name="直線接點 23"/>
          <p:cNvCxnSpPr/>
          <p:nvPr/>
        </p:nvCxnSpPr>
        <p:spPr>
          <a:xfrm>
            <a:off x="0" y="1233376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投影片編號版面配置區 11"/>
          <p:cNvSpPr>
            <a:spLocks noGrp="1"/>
          </p:cNvSpPr>
          <p:nvPr>
            <p:ph type="sldNum" sz="quarter" idx="12"/>
          </p:nvPr>
        </p:nvSpPr>
        <p:spPr>
          <a:xfrm>
            <a:off x="8959074" y="6283655"/>
            <a:ext cx="2743200" cy="365125"/>
          </a:xfrm>
        </p:spPr>
        <p:txBody>
          <a:bodyPr/>
          <a:lstStyle/>
          <a:p>
            <a:fld id="{9182B8DF-A8B5-4D43-8577-E354D3F68D2C}" type="slidenum">
              <a:rPr lang="zh-TW" altLang="en-US" smtClean="0"/>
              <a:t>6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54694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02749"/>
            <a:ext cx="10515600" cy="1325563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編輯界面樣式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5"/>
            <a:ext cx="2733675" cy="4351338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抬頭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背景</a:t>
            </a:r>
            <a:endParaRPr lang="en-US" altLang="zh-TW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座右銘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lvl="0"/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封面照片</a:t>
            </a: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浮水印與底圖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欄位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樣式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順序與顯示設定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dirty="0"/>
          </a:p>
        </p:txBody>
      </p:sp>
      <p:cxnSp>
        <p:nvCxnSpPr>
          <p:cNvPr id="25" name="直線接點 24"/>
          <p:cNvCxnSpPr/>
          <p:nvPr/>
        </p:nvCxnSpPr>
        <p:spPr>
          <a:xfrm>
            <a:off x="0" y="1233376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B8DF-A8B5-4D43-8577-E354D3F68D2C}" type="slidenum">
              <a:rPr lang="zh-TW" altLang="en-US" smtClean="0"/>
              <a:t>7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903" y="1738042"/>
            <a:ext cx="8535072" cy="383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297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02749"/>
            <a:ext cx="10515600" cy="1325563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編輯界面樣式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5"/>
            <a:ext cx="2733675" cy="4351338"/>
          </a:xfrm>
        </p:spPr>
        <p:txBody>
          <a:bodyPr/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抬頭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背景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座右銘</a:t>
            </a:r>
            <a:endParaRPr lang="en-US" altLang="zh-TW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/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封面照片</a:t>
            </a: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浮水印與底圖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欄位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樣式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順序與顯示設定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dirty="0"/>
          </a:p>
        </p:txBody>
      </p:sp>
      <p:cxnSp>
        <p:nvCxnSpPr>
          <p:cNvPr id="25" name="直線接點 24"/>
          <p:cNvCxnSpPr/>
          <p:nvPr/>
        </p:nvCxnSpPr>
        <p:spPr>
          <a:xfrm>
            <a:off x="0" y="1233376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B8DF-A8B5-4D43-8577-E354D3F68D2C}" type="slidenum">
              <a:rPr lang="zh-TW" altLang="en-US" smtClean="0"/>
              <a:t>8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783" y="1985795"/>
            <a:ext cx="8144555" cy="24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39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02749"/>
            <a:ext cx="10515600" cy="1325563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編輯界面樣式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5"/>
            <a:ext cx="2733675" cy="4351338"/>
          </a:xfrm>
        </p:spPr>
        <p:txBody>
          <a:bodyPr/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抬頭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背景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座右銘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lvl="0"/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封面照片</a:t>
            </a: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浮水印與底圖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欄位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樣式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順序與顯示設定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dirty="0"/>
          </a:p>
        </p:txBody>
      </p:sp>
      <p:cxnSp>
        <p:nvCxnSpPr>
          <p:cNvPr id="25" name="直線接點 24"/>
          <p:cNvCxnSpPr/>
          <p:nvPr/>
        </p:nvCxnSpPr>
        <p:spPr>
          <a:xfrm>
            <a:off x="0" y="1233376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2B8DF-A8B5-4D43-8577-E354D3F68D2C}" type="slidenum">
              <a:rPr lang="zh-TW" altLang="en-US" smtClean="0"/>
              <a:t>9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115" y="1376251"/>
            <a:ext cx="7982636" cy="501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36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41811</TotalTime>
  <Words>520</Words>
  <Application>Microsoft Office PowerPoint</Application>
  <PresentationFormat>自訂</PresentationFormat>
  <Paragraphs>226</Paragraphs>
  <Slides>25</Slides>
  <Notes>23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26" baseType="lpstr">
      <vt:lpstr>Office 佈景主題</vt:lpstr>
      <vt:lpstr>PowerPoint 簡報</vt:lpstr>
      <vt:lpstr>大綱</vt:lpstr>
      <vt:lpstr>學習歷程系統登入</vt:lpstr>
      <vt:lpstr>歷程帳號資料準備</vt:lpstr>
      <vt:lpstr>學習歷程資料瀏覽</vt:lpstr>
      <vt:lpstr>學習歷程資料瀏覽</vt:lpstr>
      <vt:lpstr>編輯界面樣式</vt:lpstr>
      <vt:lpstr>編輯界面樣式</vt:lpstr>
      <vt:lpstr>編輯界面樣式</vt:lpstr>
      <vt:lpstr>編輯界面樣式</vt:lpstr>
      <vt:lpstr>編輯界面樣式</vt:lpstr>
      <vt:lpstr>編輯界面樣式</vt:lpstr>
      <vt:lpstr>編輯個人資料</vt:lpstr>
      <vt:lpstr>編輯個人資料</vt:lpstr>
      <vt:lpstr>編輯個人資料</vt:lpstr>
      <vt:lpstr>編輯個人資料</vt:lpstr>
      <vt:lpstr>編輯個人資料</vt:lpstr>
      <vt:lpstr>編輯個人資料</vt:lpstr>
      <vt:lpstr>編輯個人資料</vt:lpstr>
      <vt:lpstr>編輯個人資料</vt:lpstr>
      <vt:lpstr>編輯個人資料</vt:lpstr>
      <vt:lpstr>編輯個人資料</vt:lpstr>
      <vt:lpstr>編輯個人資料</vt:lpstr>
      <vt:lpstr>結 論</vt:lpstr>
      <vt:lpstr>END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蔡柏鑫</dc:creator>
  <cp:lastModifiedBy>user</cp:lastModifiedBy>
  <cp:revision>388</cp:revision>
  <dcterms:created xsi:type="dcterms:W3CDTF">2017-03-03T02:36:57Z</dcterms:created>
  <dcterms:modified xsi:type="dcterms:W3CDTF">2017-11-20T01:35:09Z</dcterms:modified>
</cp:coreProperties>
</file>